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20104100" cy="11309350"/>
  <p:notesSz cx="20104100" cy="1130935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  <p:embeddedFont>
      <p:font typeface="Montserrat Light" panose="00000400000000000000" pitchFamily="2" charset="0"/>
      <p:regular r:id="rId37"/>
      <p:italic r:id="rId38"/>
    </p:embeddedFont>
    <p:embeddedFont>
      <p:font typeface="Montserrat SemiBold" panose="00000700000000000000" pitchFamily="2" charset="0"/>
      <p:bold r:id="rId39"/>
      <p:boldItalic r:id="rId4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E3ABB-C11A-BBD9-2802-532C104E159E}" v="1" dt="2022-01-25T14:55:06.476"/>
    <p1510:client id="{67B79760-9B19-EA06-B321-81BE3DC8DF22}" v="11" dt="2022-01-28T13:28:15.146"/>
    <p1510:client id="{E26C3A5A-D7F9-6D2D-9C24-7E05DE01AA21}" v="11" dt="2021-11-30T01:30:03.168"/>
    <p1510:client id="{E274CB7D-D5F6-CB88-97F7-1F9BAF23F222}" v="10" dt="2021-11-30T01:31:45.183"/>
    <p1510:client id="{E997C4D9-1869-CBC7-0693-58570764A1CA}" v="16" dt="2022-08-15T19:44:12.365"/>
    <p1510:client id="{F9CA789C-FA2B-ABC1-4746-E0D93CC19689}" v="1" dt="2022-01-26T14:38:05.2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iguel Leal da Silva" userId="S::lucas.msilva@sp.senai.br::5c40faec-5f1f-47e9-a958-68edb761d629" providerId="AD" clId="Web-{E26C3A5A-D7F9-6D2D-9C24-7E05DE01AA21}"/>
    <pc:docChg chg="modSld">
      <pc:chgData name="Lucas Miguel Leal da Silva" userId="S::lucas.msilva@sp.senai.br::5c40faec-5f1f-47e9-a958-68edb761d629" providerId="AD" clId="Web-{E26C3A5A-D7F9-6D2D-9C24-7E05DE01AA21}" dt="2021-11-30T01:30:03.168" v="10" actId="1076"/>
      <pc:docMkLst>
        <pc:docMk/>
      </pc:docMkLst>
      <pc:sldChg chg="modSp">
        <pc:chgData name="Lucas Miguel Leal da Silva" userId="S::lucas.msilva@sp.senai.br::5c40faec-5f1f-47e9-a958-68edb761d629" providerId="AD" clId="Web-{E26C3A5A-D7F9-6D2D-9C24-7E05DE01AA21}" dt="2021-11-30T01:25:45.023" v="3" actId="1076"/>
        <pc:sldMkLst>
          <pc:docMk/>
          <pc:sldMk cId="0" sldId="256"/>
        </pc:sldMkLst>
        <pc:spChg chg="mod">
          <ac:chgData name="Lucas Miguel Leal da Silva" userId="S::lucas.msilva@sp.senai.br::5c40faec-5f1f-47e9-a958-68edb761d629" providerId="AD" clId="Web-{E26C3A5A-D7F9-6D2D-9C24-7E05DE01AA21}" dt="2021-11-30T01:25:45.023" v="3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Lucas Miguel Leal da Silva" userId="S::lucas.msilva@sp.senai.br::5c40faec-5f1f-47e9-a958-68edb761d629" providerId="AD" clId="Web-{E26C3A5A-D7F9-6D2D-9C24-7E05DE01AA21}" dt="2021-11-30T01:10:29.601" v="1" actId="1076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Lucas Miguel Leal da Silva" userId="S::lucas.msilva@sp.senai.br::5c40faec-5f1f-47e9-a958-68edb761d629" providerId="AD" clId="Web-{E26C3A5A-D7F9-6D2D-9C24-7E05DE01AA21}" dt="2021-11-30T01:29:48.168" v="5" actId="1076"/>
        <pc:sldMkLst>
          <pc:docMk/>
          <pc:sldMk cId="0" sldId="257"/>
        </pc:sldMkLst>
        <pc:spChg chg="mod">
          <ac:chgData name="Lucas Miguel Leal da Silva" userId="S::lucas.msilva@sp.senai.br::5c40faec-5f1f-47e9-a958-68edb761d629" providerId="AD" clId="Web-{E26C3A5A-D7F9-6D2D-9C24-7E05DE01AA21}" dt="2021-11-30T01:29:48.168" v="5" actId="1076"/>
          <ac:spMkLst>
            <pc:docMk/>
            <pc:sldMk cId="0" sldId="257"/>
            <ac:spMk id="71" creationId="{00000000-0000-0000-0000-000000000000}"/>
          </ac:spMkLst>
        </pc:spChg>
        <pc:grpChg chg="mod">
          <ac:chgData name="Lucas Miguel Leal da Silva" userId="S::lucas.msilva@sp.senai.br::5c40faec-5f1f-47e9-a958-68edb761d629" providerId="AD" clId="Web-{E26C3A5A-D7F9-6D2D-9C24-7E05DE01AA21}" dt="2021-11-30T01:26:18.805" v="4" actId="1076"/>
          <ac:grpSpMkLst>
            <pc:docMk/>
            <pc:sldMk cId="0" sldId="257"/>
            <ac:grpSpMk id="4" creationId="{00000000-0000-0000-0000-000000000000}"/>
          </ac:grpSpMkLst>
        </pc:grpChg>
      </pc:sldChg>
      <pc:sldChg chg="modSp">
        <pc:chgData name="Lucas Miguel Leal da Silva" userId="S::lucas.msilva@sp.senai.br::5c40faec-5f1f-47e9-a958-68edb761d629" providerId="AD" clId="Web-{E26C3A5A-D7F9-6D2D-9C24-7E05DE01AA21}" dt="2021-11-30T01:30:03.168" v="10" actId="1076"/>
        <pc:sldMkLst>
          <pc:docMk/>
          <pc:sldMk cId="0" sldId="258"/>
        </pc:sldMkLst>
        <pc:spChg chg="mod">
          <ac:chgData name="Lucas Miguel Leal da Silva" userId="S::lucas.msilva@sp.senai.br::5c40faec-5f1f-47e9-a958-68edb761d629" providerId="AD" clId="Web-{E26C3A5A-D7F9-6D2D-9C24-7E05DE01AA21}" dt="2021-11-30T01:30:03.168" v="10" actId="1076"/>
          <ac:spMkLst>
            <pc:docMk/>
            <pc:sldMk cId="0" sldId="258"/>
            <ac:spMk id="68" creationId="{00000000-0000-0000-0000-000000000000}"/>
          </ac:spMkLst>
        </pc:spChg>
        <pc:grpChg chg="mod">
          <ac:chgData name="Lucas Miguel Leal da Silva" userId="S::lucas.msilva@sp.senai.br::5c40faec-5f1f-47e9-a958-68edb761d629" providerId="AD" clId="Web-{E26C3A5A-D7F9-6D2D-9C24-7E05DE01AA21}" dt="2021-11-30T01:29:51.324" v="6" actId="1076"/>
          <ac:grpSpMkLst>
            <pc:docMk/>
            <pc:sldMk cId="0" sldId="258"/>
            <ac:grpSpMk id="66" creationId="{00000000-0000-0000-0000-000000000000}"/>
          </ac:grpSpMkLst>
        </pc:grpChg>
      </pc:sldChg>
    </pc:docChg>
  </pc:docChgLst>
  <pc:docChgLst>
    <pc:chgData name="Aruana Marcondes" userId="S::aruana.marcondes@sp.senai.br::3b5ba883-9796-4925-87dd-7395c5a849ef" providerId="AD" clId="Web-{F9CA789C-FA2B-ABC1-4746-E0D93CC19689}"/>
    <pc:docChg chg="modSld">
      <pc:chgData name="Aruana Marcondes" userId="S::aruana.marcondes@sp.senai.br::3b5ba883-9796-4925-87dd-7395c5a849ef" providerId="AD" clId="Web-{F9CA789C-FA2B-ABC1-4746-E0D93CC19689}" dt="2022-01-26T14:38:05.244" v="0"/>
      <pc:docMkLst>
        <pc:docMk/>
      </pc:docMkLst>
      <pc:sldChg chg="delSp">
        <pc:chgData name="Aruana Marcondes" userId="S::aruana.marcondes@sp.senai.br::3b5ba883-9796-4925-87dd-7395c5a849ef" providerId="AD" clId="Web-{F9CA789C-FA2B-ABC1-4746-E0D93CC19689}" dt="2022-01-26T14:38:05.244" v="0"/>
        <pc:sldMkLst>
          <pc:docMk/>
          <pc:sldMk cId="0" sldId="258"/>
        </pc:sldMkLst>
        <pc:picChg chg="del">
          <ac:chgData name="Aruana Marcondes" userId="S::aruana.marcondes@sp.senai.br::3b5ba883-9796-4925-87dd-7395c5a849ef" providerId="AD" clId="Web-{F9CA789C-FA2B-ABC1-4746-E0D93CC19689}" dt="2022-01-26T14:38:05.244" v="0"/>
          <ac:picMkLst>
            <pc:docMk/>
            <pc:sldMk cId="0" sldId="258"/>
            <ac:picMk id="66" creationId="{06106D5E-0E16-4805-AB25-BF77A3F07626}"/>
          </ac:picMkLst>
        </pc:picChg>
      </pc:sldChg>
    </pc:docChg>
  </pc:docChgLst>
  <pc:docChgLst>
    <pc:chgData name="Lucas Miguel Leal da Silva" userId="S::lucas.msilva@sp.senai.br::5c40faec-5f1f-47e9-a958-68edb761d629" providerId="AD" clId="Web-{E274CB7D-D5F6-CB88-97F7-1F9BAF23F222}"/>
    <pc:docChg chg="modSld">
      <pc:chgData name="Lucas Miguel Leal da Silva" userId="S::lucas.msilva@sp.senai.br::5c40faec-5f1f-47e9-a958-68edb761d629" providerId="AD" clId="Web-{E274CB7D-D5F6-CB88-97F7-1F9BAF23F222}" dt="2021-11-30T01:31:45.183" v="9"/>
      <pc:docMkLst>
        <pc:docMk/>
      </pc:docMkLst>
      <pc:sldChg chg="addSp delSp modSp">
        <pc:chgData name="Lucas Miguel Leal da Silva" userId="S::lucas.msilva@sp.senai.br::5c40faec-5f1f-47e9-a958-68edb761d629" providerId="AD" clId="Web-{E274CB7D-D5F6-CB88-97F7-1F9BAF23F222}" dt="2021-11-30T01:31:45.183" v="9"/>
        <pc:sldMkLst>
          <pc:docMk/>
          <pc:sldMk cId="0" sldId="257"/>
        </pc:sldMkLst>
        <pc:spChg chg="del mod">
          <ac:chgData name="Lucas Miguel Leal da Silva" userId="S::lucas.msilva@sp.senai.br::5c40faec-5f1f-47e9-a958-68edb761d629" providerId="AD" clId="Web-{E274CB7D-D5F6-CB88-97F7-1F9BAF23F222}" dt="2021-11-30T01:31:37.698" v="7"/>
          <ac:spMkLst>
            <pc:docMk/>
            <pc:sldMk cId="0" sldId="257"/>
            <ac:spMk id="71" creationId="{00000000-0000-0000-0000-000000000000}"/>
          </ac:spMkLst>
        </pc:spChg>
        <pc:spChg chg="add mod">
          <ac:chgData name="Lucas Miguel Leal da Silva" userId="S::lucas.msilva@sp.senai.br::5c40faec-5f1f-47e9-a958-68edb761d629" providerId="AD" clId="Web-{E274CB7D-D5F6-CB88-97F7-1F9BAF23F222}" dt="2021-11-30T01:31:42.995" v="8"/>
          <ac:spMkLst>
            <pc:docMk/>
            <pc:sldMk cId="0" sldId="257"/>
            <ac:spMk id="77" creationId="{1A8410D5-09A9-4E9A-8324-AE05DD12526F}"/>
          </ac:spMkLst>
        </pc:spChg>
        <pc:spChg chg="add del mod">
          <ac:chgData name="Lucas Miguel Leal da Silva" userId="S::lucas.msilva@sp.senai.br::5c40faec-5f1f-47e9-a958-68edb761d629" providerId="AD" clId="Web-{E274CB7D-D5F6-CB88-97F7-1F9BAF23F222}" dt="2021-11-30T01:31:45.183" v="9"/>
          <ac:spMkLst>
            <pc:docMk/>
            <pc:sldMk cId="0" sldId="257"/>
            <ac:spMk id="79" creationId="{F8D9D440-CCAE-4CA4-875F-AD08D54F116D}"/>
          </ac:spMkLst>
        </pc:spChg>
        <pc:grpChg chg="del mod">
          <ac:chgData name="Lucas Miguel Leal da Silva" userId="S::lucas.msilva@sp.senai.br::5c40faec-5f1f-47e9-a958-68edb761d629" providerId="AD" clId="Web-{E274CB7D-D5F6-CB88-97F7-1F9BAF23F222}" dt="2021-11-30T01:31:06.979" v="2"/>
          <ac:grpSpMkLst>
            <pc:docMk/>
            <pc:sldMk cId="0" sldId="257"/>
            <ac:grpSpMk id="4" creationId="{00000000-0000-0000-0000-000000000000}"/>
          </ac:grpSpMkLst>
        </pc:grpChg>
        <pc:grpChg chg="add">
          <ac:chgData name="Lucas Miguel Leal da Silva" userId="S::lucas.msilva@sp.senai.br::5c40faec-5f1f-47e9-a958-68edb761d629" providerId="AD" clId="Web-{E274CB7D-D5F6-CB88-97F7-1F9BAF23F222}" dt="2021-11-30T01:31:20.510" v="5"/>
          <ac:grpSpMkLst>
            <pc:docMk/>
            <pc:sldMk cId="0" sldId="257"/>
            <ac:grpSpMk id="75" creationId="{0BCB4BF7-1C02-4670-98EB-A548B299ADD0}"/>
          </ac:grpSpMkLst>
        </pc:grpChg>
      </pc:sldChg>
      <pc:sldChg chg="addSp delSp">
        <pc:chgData name="Lucas Miguel Leal da Silva" userId="S::lucas.msilva@sp.senai.br::5c40faec-5f1f-47e9-a958-68edb761d629" providerId="AD" clId="Web-{E274CB7D-D5F6-CB88-97F7-1F9BAF23F222}" dt="2021-11-30T01:31:18.042" v="4"/>
        <pc:sldMkLst>
          <pc:docMk/>
          <pc:sldMk cId="0" sldId="258"/>
        </pc:sldMkLst>
        <pc:grpChg chg="del">
          <ac:chgData name="Lucas Miguel Leal da Silva" userId="S::lucas.msilva@sp.senai.br::5c40faec-5f1f-47e9-a958-68edb761d629" providerId="AD" clId="Web-{E274CB7D-D5F6-CB88-97F7-1F9BAF23F222}" dt="2021-11-30T01:31:18.042" v="4"/>
          <ac:grpSpMkLst>
            <pc:docMk/>
            <pc:sldMk cId="0" sldId="258"/>
            <ac:grpSpMk id="66" creationId="{00000000-0000-0000-0000-000000000000}"/>
          </ac:grpSpMkLst>
        </pc:grpChg>
        <pc:grpChg chg="add">
          <ac:chgData name="Lucas Miguel Leal da Silva" userId="S::lucas.msilva@sp.senai.br::5c40faec-5f1f-47e9-a958-68edb761d629" providerId="AD" clId="Web-{E274CB7D-D5F6-CB88-97F7-1F9BAF23F222}" dt="2021-11-30T01:31:14.854" v="3"/>
          <ac:grpSpMkLst>
            <pc:docMk/>
            <pc:sldMk cId="0" sldId="258"/>
            <ac:grpSpMk id="75" creationId="{28DCA77A-25D6-4AC8-926C-CA966CB46EF3}"/>
          </ac:grpSpMkLst>
        </pc:grpChg>
      </pc:sldChg>
    </pc:docChg>
  </pc:docChgLst>
  <pc:docChgLst>
    <pc:chgData name="Aruana Marcondes" userId="S::aruana.marcondes@sp.senai.br::3b5ba883-9796-4925-87dd-7395c5a849ef" providerId="AD" clId="Web-{280E3ABB-C11A-BBD9-2802-532C104E159E}"/>
    <pc:docChg chg="modSld">
      <pc:chgData name="Aruana Marcondes" userId="S::aruana.marcondes@sp.senai.br::3b5ba883-9796-4925-87dd-7395c5a849ef" providerId="AD" clId="Web-{280E3ABB-C11A-BBD9-2802-532C104E159E}" dt="2022-01-25T14:55:06.476" v="0"/>
      <pc:docMkLst>
        <pc:docMk/>
      </pc:docMkLst>
      <pc:sldChg chg="addSp modSp">
        <pc:chgData name="Aruana Marcondes" userId="S::aruana.marcondes@sp.senai.br::3b5ba883-9796-4925-87dd-7395c5a849ef" providerId="AD" clId="Web-{280E3ABB-C11A-BBD9-2802-532C104E159E}" dt="2022-01-25T14:55:06.476" v="0"/>
        <pc:sldMkLst>
          <pc:docMk/>
          <pc:sldMk cId="0" sldId="258"/>
        </pc:sldMkLst>
        <pc:picChg chg="add mod">
          <ac:chgData name="Aruana Marcondes" userId="S::aruana.marcondes@sp.senai.br::3b5ba883-9796-4925-87dd-7395c5a849ef" providerId="AD" clId="Web-{280E3ABB-C11A-BBD9-2802-532C104E159E}" dt="2022-01-25T14:55:06.476" v="0"/>
          <ac:picMkLst>
            <pc:docMk/>
            <pc:sldMk cId="0" sldId="258"/>
            <ac:picMk id="66" creationId="{06106D5E-0E16-4805-AB25-BF77A3F07626}"/>
          </ac:picMkLst>
        </pc:picChg>
      </pc:sldChg>
    </pc:docChg>
  </pc:docChgLst>
  <pc:docChgLst>
    <pc:chgData name="Adelia Bianca Magi de Moura" userId="S::adelia.moura@sp.senai.br::1d064294-64c6-4623-8dcc-126153f5c19e" providerId="AD" clId="Web-{E997C4D9-1869-CBC7-0693-58570764A1CA}"/>
    <pc:docChg chg="modSld">
      <pc:chgData name="Adelia Bianca Magi de Moura" userId="S::adelia.moura@sp.senai.br::1d064294-64c6-4623-8dcc-126153f5c19e" providerId="AD" clId="Web-{E997C4D9-1869-CBC7-0693-58570764A1CA}" dt="2022-08-15T19:44:12.365" v="15" actId="1076"/>
      <pc:docMkLst>
        <pc:docMk/>
      </pc:docMkLst>
      <pc:sldChg chg="addSp delSp modSp">
        <pc:chgData name="Adelia Bianca Magi de Moura" userId="S::adelia.moura@sp.senai.br::1d064294-64c6-4623-8dcc-126153f5c19e" providerId="AD" clId="Web-{E997C4D9-1869-CBC7-0693-58570764A1CA}" dt="2022-08-15T19:44:12.365" v="15" actId="1076"/>
        <pc:sldMkLst>
          <pc:docMk/>
          <pc:sldMk cId="0" sldId="277"/>
        </pc:sldMkLst>
        <pc:spChg chg="add del">
          <ac:chgData name="Adelia Bianca Magi de Moura" userId="S::adelia.moura@sp.senai.br::1d064294-64c6-4623-8dcc-126153f5c19e" providerId="AD" clId="Web-{E997C4D9-1869-CBC7-0693-58570764A1CA}" dt="2022-08-15T19:44:00.364" v="11"/>
          <ac:spMkLst>
            <pc:docMk/>
            <pc:sldMk cId="0" sldId="277"/>
            <ac:spMk id="4" creationId="{00000000-0000-0000-0000-000000000000}"/>
          </ac:spMkLst>
        </pc:spChg>
        <pc:spChg chg="mod">
          <ac:chgData name="Adelia Bianca Magi de Moura" userId="S::adelia.moura@sp.senai.br::1d064294-64c6-4623-8dcc-126153f5c19e" providerId="AD" clId="Web-{E997C4D9-1869-CBC7-0693-58570764A1CA}" dt="2022-08-15T19:44:12.365" v="15" actId="1076"/>
          <ac:spMkLst>
            <pc:docMk/>
            <pc:sldMk cId="0" sldId="277"/>
            <ac:spMk id="5" creationId="{00000000-0000-0000-0000-000000000000}"/>
          </ac:spMkLst>
        </pc:spChg>
        <pc:grpChg chg="mod">
          <ac:chgData name="Adelia Bianca Magi de Moura" userId="S::adelia.moura@sp.senai.br::1d064294-64c6-4623-8dcc-126153f5c19e" providerId="AD" clId="Web-{E997C4D9-1869-CBC7-0693-58570764A1CA}" dt="2022-08-15T19:44:06.521" v="13" actId="1076"/>
          <ac:grpSpMkLst>
            <pc:docMk/>
            <pc:sldMk cId="0" sldId="277"/>
            <ac:grpSpMk id="2" creationId="{00000000-0000-0000-0000-000000000000}"/>
          </ac:grpSpMkLst>
        </pc:grpChg>
        <pc:grpChg chg="mod">
          <ac:chgData name="Adelia Bianca Magi de Moura" userId="S::adelia.moura@sp.senai.br::1d064294-64c6-4623-8dcc-126153f5c19e" providerId="AD" clId="Web-{E997C4D9-1869-CBC7-0693-58570764A1CA}" dt="2022-08-15T19:43:38.489" v="10" actId="1076"/>
          <ac:grpSpMkLst>
            <pc:docMk/>
            <pc:sldMk cId="0" sldId="277"/>
            <ac:grpSpMk id="8" creationId="{00000000-0000-0000-0000-000000000000}"/>
          </ac:grpSpMkLst>
        </pc:grpChg>
      </pc:sldChg>
    </pc:docChg>
  </pc:docChgLst>
  <pc:docChgLst>
    <pc:chgData name="Luciana Seguin E Seguin" userId="S::luciana.seguin@sp.senai.br::c06bbc8a-9dca-427a-8349-4d2edc3ff980" providerId="AD" clId="Web-{67B79760-9B19-EA06-B321-81BE3DC8DF22}"/>
    <pc:docChg chg="modSld">
      <pc:chgData name="Luciana Seguin E Seguin" userId="S::luciana.seguin@sp.senai.br::c06bbc8a-9dca-427a-8349-4d2edc3ff980" providerId="AD" clId="Web-{67B79760-9B19-EA06-B321-81BE3DC8DF22}" dt="2022-01-28T13:28:15.146" v="5" actId="20577"/>
      <pc:docMkLst>
        <pc:docMk/>
      </pc:docMkLst>
      <pc:sldChg chg="modSp">
        <pc:chgData name="Luciana Seguin E Seguin" userId="S::luciana.seguin@sp.senai.br::c06bbc8a-9dca-427a-8349-4d2edc3ff980" providerId="AD" clId="Web-{67B79760-9B19-EA06-B321-81BE3DC8DF22}" dt="2022-01-28T13:27:58.270" v="2" actId="20577"/>
        <pc:sldMkLst>
          <pc:docMk/>
          <pc:sldMk cId="0" sldId="261"/>
        </pc:sldMkLst>
        <pc:spChg chg="mod">
          <ac:chgData name="Luciana Seguin E Seguin" userId="S::luciana.seguin@sp.senai.br::c06bbc8a-9dca-427a-8349-4d2edc3ff980" providerId="AD" clId="Web-{67B79760-9B19-EA06-B321-81BE3DC8DF22}" dt="2022-01-28T13:27:58.270" v="2" actId="20577"/>
          <ac:spMkLst>
            <pc:docMk/>
            <pc:sldMk cId="0" sldId="261"/>
            <ac:spMk id="15" creationId="{00000000-0000-0000-0000-000000000000}"/>
          </ac:spMkLst>
        </pc:spChg>
      </pc:sldChg>
      <pc:sldChg chg="modSp">
        <pc:chgData name="Luciana Seguin E Seguin" userId="S::luciana.seguin@sp.senai.br::c06bbc8a-9dca-427a-8349-4d2edc3ff980" providerId="AD" clId="Web-{67B79760-9B19-EA06-B321-81BE3DC8DF22}" dt="2022-01-28T13:28:15.146" v="5" actId="20577"/>
        <pc:sldMkLst>
          <pc:docMk/>
          <pc:sldMk cId="0" sldId="270"/>
        </pc:sldMkLst>
        <pc:spChg chg="mod">
          <ac:chgData name="Luciana Seguin E Seguin" userId="S::luciana.seguin@sp.senai.br::c06bbc8a-9dca-427a-8349-4d2edc3ff980" providerId="AD" clId="Web-{67B79760-9B19-EA06-B321-81BE3DC8DF22}" dt="2022-01-28T13:28:15.146" v="5" actId="20577"/>
          <ac:spMkLst>
            <pc:docMk/>
            <pc:sldMk cId="0" sldId="270"/>
            <ac:spMk id="7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1057130"/>
            <a:ext cx="3245974" cy="27224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4303094"/>
            <a:ext cx="3245974" cy="27224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7549068"/>
            <a:ext cx="3245974" cy="27224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5259" y="0"/>
            <a:ext cx="8408120" cy="49362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052050" cy="1130855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04961" y="4877004"/>
              <a:ext cx="2094230" cy="0"/>
            </a:xfrm>
            <a:custGeom>
              <a:avLst/>
              <a:gdLst/>
              <a:ahLst/>
              <a:cxnLst/>
              <a:rect l="l" t="t" r="r" b="b"/>
              <a:pathLst>
                <a:path w="2094229">
                  <a:moveTo>
                    <a:pt x="0" y="0"/>
                  </a:moveTo>
                  <a:lnTo>
                    <a:pt x="2094177" y="0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47076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60" h="942975">
                  <a:moveTo>
                    <a:pt x="2779915" y="545020"/>
                  </a:moveTo>
                  <a:lnTo>
                    <a:pt x="2753652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60" h="942975">
                  <a:moveTo>
                    <a:pt x="3692995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94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36" y="0"/>
                  </a:lnTo>
                  <a:lnTo>
                    <a:pt x="3024936" y="806462"/>
                  </a:lnTo>
                  <a:lnTo>
                    <a:pt x="2814574" y="806462"/>
                  </a:lnTo>
                  <a:lnTo>
                    <a:pt x="2797822" y="675284"/>
                  </a:lnTo>
                  <a:lnTo>
                    <a:pt x="2525166" y="675284"/>
                  </a:lnTo>
                  <a:lnTo>
                    <a:pt x="2453538" y="806462"/>
                  </a:lnTo>
                  <a:lnTo>
                    <a:pt x="2267369" y="806462"/>
                  </a:lnTo>
                  <a:lnTo>
                    <a:pt x="2675420" y="134556"/>
                  </a:lnTo>
                  <a:lnTo>
                    <a:pt x="2902534" y="134556"/>
                  </a:lnTo>
                  <a:lnTo>
                    <a:pt x="3024936" y="806462"/>
                  </a:lnTo>
                  <a:lnTo>
                    <a:pt x="3024936" y="0"/>
                  </a:lnTo>
                  <a:lnTo>
                    <a:pt x="2341295" y="0"/>
                  </a:lnTo>
                  <a:lnTo>
                    <a:pt x="2341295" y="134556"/>
                  </a:lnTo>
                  <a:lnTo>
                    <a:pt x="2198471" y="806462"/>
                  </a:lnTo>
                  <a:lnTo>
                    <a:pt x="1940674" y="806462"/>
                  </a:lnTo>
                  <a:lnTo>
                    <a:pt x="1822043" y="291833"/>
                  </a:lnTo>
                  <a:lnTo>
                    <a:pt x="1820164" y="291833"/>
                  </a:lnTo>
                  <a:lnTo>
                    <a:pt x="1710842" y="806462"/>
                  </a:lnTo>
                  <a:lnTo>
                    <a:pt x="1543304" y="806462"/>
                  </a:lnTo>
                  <a:lnTo>
                    <a:pt x="1686128" y="134556"/>
                  </a:lnTo>
                  <a:lnTo>
                    <a:pt x="1946744" y="134556"/>
                  </a:lnTo>
                  <a:lnTo>
                    <a:pt x="2065489" y="635266"/>
                  </a:lnTo>
                  <a:lnTo>
                    <a:pt x="2067687" y="633399"/>
                  </a:lnTo>
                  <a:lnTo>
                    <a:pt x="2173757" y="134556"/>
                  </a:lnTo>
                  <a:lnTo>
                    <a:pt x="2341295" y="134556"/>
                  </a:lnTo>
                  <a:lnTo>
                    <a:pt x="2341295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404" y="264820"/>
                  </a:lnTo>
                  <a:lnTo>
                    <a:pt x="1197978" y="403555"/>
                  </a:lnTo>
                  <a:lnTo>
                    <a:pt x="1497660" y="403555"/>
                  </a:lnTo>
                  <a:lnTo>
                    <a:pt x="1470012" y="533819"/>
                  </a:lnTo>
                  <a:lnTo>
                    <a:pt x="1170330" y="533819"/>
                  </a:lnTo>
                  <a:lnTo>
                    <a:pt x="1140079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50" y="331825"/>
                  </a:lnTo>
                  <a:lnTo>
                    <a:pt x="1069086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81" y="0"/>
                  </a:lnTo>
                  <a:lnTo>
                    <a:pt x="908481" y="281914"/>
                  </a:lnTo>
                  <a:lnTo>
                    <a:pt x="899668" y="331825"/>
                  </a:lnTo>
                  <a:lnTo>
                    <a:pt x="713600" y="331825"/>
                  </a:lnTo>
                  <a:lnTo>
                    <a:pt x="716407" y="313486"/>
                  </a:lnTo>
                  <a:lnTo>
                    <a:pt x="715314" y="297522"/>
                  </a:lnTo>
                  <a:lnTo>
                    <a:pt x="690435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99" y="288531"/>
                  </a:lnTo>
                  <a:lnTo>
                    <a:pt x="541667" y="312254"/>
                  </a:lnTo>
                  <a:lnTo>
                    <a:pt x="545172" y="343458"/>
                  </a:lnTo>
                  <a:lnTo>
                    <a:pt x="566483" y="364985"/>
                  </a:lnTo>
                  <a:lnTo>
                    <a:pt x="598474" y="379704"/>
                  </a:lnTo>
                  <a:lnTo>
                    <a:pt x="634022" y="390474"/>
                  </a:lnTo>
                  <a:lnTo>
                    <a:pt x="710349" y="409155"/>
                  </a:lnTo>
                  <a:lnTo>
                    <a:pt x="749363" y="420395"/>
                  </a:lnTo>
                  <a:lnTo>
                    <a:pt x="786155" y="434962"/>
                  </a:lnTo>
                  <a:lnTo>
                    <a:pt x="844702" y="480275"/>
                  </a:lnTo>
                  <a:lnTo>
                    <a:pt x="862253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82" y="728903"/>
                  </a:lnTo>
                  <a:lnTo>
                    <a:pt x="760666" y="757161"/>
                  </a:lnTo>
                  <a:lnTo>
                    <a:pt x="719607" y="780161"/>
                  </a:lnTo>
                  <a:lnTo>
                    <a:pt x="674420" y="797941"/>
                  </a:lnTo>
                  <a:lnTo>
                    <a:pt x="626097" y="810577"/>
                  </a:lnTo>
                  <a:lnTo>
                    <a:pt x="575640" y="818121"/>
                  </a:lnTo>
                  <a:lnTo>
                    <a:pt x="524078" y="820610"/>
                  </a:lnTo>
                  <a:lnTo>
                    <a:pt x="473163" y="818794"/>
                  </a:lnTo>
                  <a:lnTo>
                    <a:pt x="425475" y="812838"/>
                  </a:lnTo>
                  <a:lnTo>
                    <a:pt x="382117" y="801992"/>
                  </a:lnTo>
                  <a:lnTo>
                    <a:pt x="344208" y="785520"/>
                  </a:lnTo>
                  <a:lnTo>
                    <a:pt x="312864" y="762660"/>
                  </a:lnTo>
                  <a:lnTo>
                    <a:pt x="289217" y="732675"/>
                  </a:lnTo>
                  <a:lnTo>
                    <a:pt x="274358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70" y="592455"/>
                  </a:lnTo>
                  <a:lnTo>
                    <a:pt x="460590" y="634403"/>
                  </a:lnTo>
                  <a:lnTo>
                    <a:pt x="477113" y="665022"/>
                  </a:lnTo>
                  <a:lnTo>
                    <a:pt x="508863" y="683780"/>
                  </a:lnTo>
                  <a:lnTo>
                    <a:pt x="553478" y="690143"/>
                  </a:lnTo>
                  <a:lnTo>
                    <a:pt x="587768" y="685965"/>
                  </a:lnTo>
                  <a:lnTo>
                    <a:pt x="622020" y="673404"/>
                  </a:lnTo>
                  <a:lnTo>
                    <a:pt x="649998" y="652462"/>
                  </a:lnTo>
                  <a:lnTo>
                    <a:pt x="665429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37" y="572452"/>
                  </a:lnTo>
                  <a:lnTo>
                    <a:pt x="628243" y="556996"/>
                  </a:lnTo>
                  <a:lnTo>
                    <a:pt x="594918" y="545071"/>
                  </a:lnTo>
                  <a:lnTo>
                    <a:pt x="508914" y="522744"/>
                  </a:lnTo>
                  <a:lnTo>
                    <a:pt x="460248" y="507771"/>
                  </a:lnTo>
                  <a:lnTo>
                    <a:pt x="410464" y="487222"/>
                  </a:lnTo>
                  <a:lnTo>
                    <a:pt x="371932" y="459282"/>
                  </a:lnTo>
                  <a:lnTo>
                    <a:pt x="348348" y="421398"/>
                  </a:lnTo>
                  <a:lnTo>
                    <a:pt x="339166" y="375475"/>
                  </a:lnTo>
                  <a:lnTo>
                    <a:pt x="343865" y="323443"/>
                  </a:lnTo>
                  <a:lnTo>
                    <a:pt x="361454" y="274574"/>
                  </a:lnTo>
                  <a:lnTo>
                    <a:pt x="386054" y="233654"/>
                  </a:lnTo>
                  <a:lnTo>
                    <a:pt x="416737" y="200101"/>
                  </a:lnTo>
                  <a:lnTo>
                    <a:pt x="452526" y="173329"/>
                  </a:lnTo>
                  <a:lnTo>
                    <a:pt x="492467" y="152742"/>
                  </a:lnTo>
                  <a:lnTo>
                    <a:pt x="535597" y="137756"/>
                  </a:lnTo>
                  <a:lnTo>
                    <a:pt x="580986" y="127787"/>
                  </a:lnTo>
                  <a:lnTo>
                    <a:pt x="627646" y="122237"/>
                  </a:lnTo>
                  <a:lnTo>
                    <a:pt x="674649" y="120523"/>
                  </a:lnTo>
                  <a:lnTo>
                    <a:pt x="720369" y="122428"/>
                  </a:lnTo>
                  <a:lnTo>
                    <a:pt x="764184" y="128524"/>
                  </a:lnTo>
                  <a:lnTo>
                    <a:pt x="804697" y="139306"/>
                  </a:lnTo>
                  <a:lnTo>
                    <a:pt x="840486" y="155308"/>
                  </a:lnTo>
                  <a:lnTo>
                    <a:pt x="892327" y="205041"/>
                  </a:lnTo>
                  <a:lnTo>
                    <a:pt x="908481" y="281914"/>
                  </a:lnTo>
                  <a:lnTo>
                    <a:pt x="908481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95" y="942378"/>
                  </a:lnTo>
                  <a:lnTo>
                    <a:pt x="3692995" y="820610"/>
                  </a:lnTo>
                  <a:lnTo>
                    <a:pt x="3692995" y="806462"/>
                  </a:lnTo>
                  <a:lnTo>
                    <a:pt x="3494557" y="806361"/>
                  </a:lnTo>
                  <a:lnTo>
                    <a:pt x="3494557" y="781545"/>
                  </a:lnTo>
                  <a:lnTo>
                    <a:pt x="3692995" y="781545"/>
                  </a:lnTo>
                  <a:lnTo>
                    <a:pt x="3692995" y="647623"/>
                  </a:lnTo>
                  <a:lnTo>
                    <a:pt x="3494557" y="647623"/>
                  </a:lnTo>
                  <a:lnTo>
                    <a:pt x="3494557" y="622820"/>
                  </a:lnTo>
                  <a:lnTo>
                    <a:pt x="3692995" y="622820"/>
                  </a:lnTo>
                  <a:lnTo>
                    <a:pt x="3692995" y="482930"/>
                  </a:lnTo>
                  <a:lnTo>
                    <a:pt x="3494557" y="482930"/>
                  </a:lnTo>
                  <a:lnTo>
                    <a:pt x="3494557" y="458101"/>
                  </a:lnTo>
                  <a:lnTo>
                    <a:pt x="3692995" y="458101"/>
                  </a:lnTo>
                  <a:lnTo>
                    <a:pt x="3692995" y="320408"/>
                  </a:lnTo>
                  <a:lnTo>
                    <a:pt x="3494557" y="320408"/>
                  </a:lnTo>
                  <a:lnTo>
                    <a:pt x="3494557" y="295605"/>
                  </a:lnTo>
                  <a:lnTo>
                    <a:pt x="3692995" y="295605"/>
                  </a:lnTo>
                  <a:lnTo>
                    <a:pt x="3692995" y="162204"/>
                  </a:lnTo>
                  <a:lnTo>
                    <a:pt x="3494557" y="162204"/>
                  </a:lnTo>
                  <a:lnTo>
                    <a:pt x="3494557" y="137388"/>
                  </a:lnTo>
                  <a:lnTo>
                    <a:pt x="3692995" y="137388"/>
                  </a:lnTo>
                  <a:lnTo>
                    <a:pt x="3692995" y="134556"/>
                  </a:lnTo>
                  <a:lnTo>
                    <a:pt x="3692995" y="120523"/>
                  </a:lnTo>
                  <a:lnTo>
                    <a:pt x="3692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1086438" y="5774443"/>
            <a:ext cx="7865109" cy="34823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b="0" spc="15" dirty="0">
                <a:solidFill>
                  <a:srgbClr val="C1272C"/>
                </a:solidFill>
                <a:latin typeface="Montserrat Light"/>
                <a:cs typeface="Montserrat Light"/>
              </a:rPr>
              <a:t>DUIS</a:t>
            </a:r>
            <a:r>
              <a:rPr sz="3600" b="0" spc="-5" dirty="0">
                <a:solidFill>
                  <a:srgbClr val="C1272C"/>
                </a:solidFill>
                <a:latin typeface="Montserrat Light"/>
                <a:cs typeface="Montserrat Light"/>
              </a:rPr>
              <a:t> </a:t>
            </a:r>
            <a:r>
              <a:rPr sz="3600" b="0" spc="-10" dirty="0">
                <a:solidFill>
                  <a:srgbClr val="C1272C"/>
                </a:solidFill>
                <a:latin typeface="Montserrat Light"/>
                <a:cs typeface="Montserrat Light"/>
              </a:rPr>
              <a:t>AUTE</a:t>
            </a:r>
            <a:r>
              <a:rPr sz="3600" b="0" spc="120" dirty="0">
                <a:solidFill>
                  <a:srgbClr val="C1272C"/>
                </a:solidFill>
                <a:latin typeface="Montserrat Light"/>
                <a:cs typeface="Montserrat Light"/>
              </a:rPr>
              <a:t> </a:t>
            </a:r>
            <a:r>
              <a:rPr sz="3600" b="1" spc="15" dirty="0">
                <a:solidFill>
                  <a:srgbClr val="C1272C"/>
                </a:solidFill>
                <a:latin typeface="Montserrat ExtraBold"/>
                <a:cs typeface="Montserrat ExtraBold"/>
              </a:rPr>
              <a:t>IRURE</a:t>
            </a:r>
            <a:r>
              <a:rPr sz="3600" b="1" spc="-5" dirty="0">
                <a:solidFill>
                  <a:srgbClr val="C1272C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0" dirty="0">
                <a:solidFill>
                  <a:srgbClr val="C1272C"/>
                </a:solidFill>
                <a:latin typeface="Montserrat ExtraBold"/>
                <a:cs typeface="Montserrat ExtraBold"/>
              </a:rPr>
              <a:t>DOLOR</a:t>
            </a:r>
            <a:r>
              <a:rPr sz="3600" b="1" spc="-5" dirty="0">
                <a:solidFill>
                  <a:srgbClr val="C1272C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5" dirty="0">
                <a:solidFill>
                  <a:srgbClr val="C1272C"/>
                </a:solidFill>
                <a:latin typeface="Montserrat ExtraBold"/>
                <a:cs typeface="Montserrat ExtraBold"/>
              </a:rPr>
              <a:t>IN</a:t>
            </a:r>
            <a:endParaRPr sz="3600">
              <a:latin typeface="Montserrat ExtraBold"/>
              <a:cs typeface="Montserrat ExtraBold"/>
            </a:endParaRPr>
          </a:p>
          <a:p>
            <a:pPr marL="12700" marR="5080">
              <a:lnSpc>
                <a:spcPts val="2870"/>
              </a:lnSpc>
              <a:spcBef>
                <a:spcPts val="2880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dolor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sit amet,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sed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eiusmod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incididunt ut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labore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et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magna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aliqua.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enim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ad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minim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veniam,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quis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nostrud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exercitation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ullamco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laboris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nisi ut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aliuip 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ex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ea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commodo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consequat.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Duis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aute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irure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reprehenderit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voluptate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velit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esse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cillum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eu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fugiat nulla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pariatur.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2865" marR="5080">
              <a:lnSpc>
                <a:spcPct val="107000"/>
              </a:lnSpc>
              <a:spcBef>
                <a:spcPts val="100"/>
              </a:spcBef>
            </a:pPr>
            <a:r>
              <a:rPr b="1" spc="-15" dirty="0">
                <a:latin typeface="Montserrat ExtraBold"/>
                <a:cs typeface="Montserrat ExtraBold"/>
              </a:rPr>
              <a:t>LOREM </a:t>
            </a:r>
            <a:r>
              <a:rPr b="1" dirty="0">
                <a:latin typeface="Montserrat ExtraBold"/>
                <a:cs typeface="Montserrat ExtraBold"/>
              </a:rPr>
              <a:t>IPSUM </a:t>
            </a:r>
            <a:r>
              <a:rPr b="1" spc="5" dirty="0">
                <a:latin typeface="Montserrat ExtraBold"/>
                <a:cs typeface="Montserrat ExtraBold"/>
              </a:rPr>
              <a:t> </a:t>
            </a:r>
            <a:r>
              <a:rPr spc="-20" dirty="0"/>
              <a:t>DOLOR</a:t>
            </a:r>
            <a:r>
              <a:rPr spc="-35" dirty="0"/>
              <a:t> </a:t>
            </a:r>
            <a:r>
              <a:rPr dirty="0"/>
              <a:t>SIT</a:t>
            </a:r>
            <a:r>
              <a:rPr spc="-35" dirty="0"/>
              <a:t> </a:t>
            </a:r>
            <a:r>
              <a:rPr spc="-40" dirty="0"/>
              <a:t>AMET, </a:t>
            </a:r>
            <a:r>
              <a:rPr spc="-1555" dirty="0"/>
              <a:t> </a:t>
            </a:r>
            <a:r>
              <a:rPr spc="-25" dirty="0"/>
              <a:t>CONSECTETUR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772" y="0"/>
            <a:ext cx="7329619" cy="57589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87239" y="0"/>
            <a:ext cx="13455650" cy="575945"/>
            <a:chOff x="6387239" y="0"/>
            <a:chExt cx="13455650" cy="5759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707" y="0"/>
              <a:ext cx="7329619" cy="5758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239" y="0"/>
              <a:ext cx="7329619" cy="575898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052050" cy="1130855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47076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60" h="942975">
                  <a:moveTo>
                    <a:pt x="2779915" y="545020"/>
                  </a:moveTo>
                  <a:lnTo>
                    <a:pt x="2753652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60" h="942975">
                  <a:moveTo>
                    <a:pt x="3692995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94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36" y="0"/>
                  </a:lnTo>
                  <a:lnTo>
                    <a:pt x="3024936" y="806462"/>
                  </a:lnTo>
                  <a:lnTo>
                    <a:pt x="2814574" y="806462"/>
                  </a:lnTo>
                  <a:lnTo>
                    <a:pt x="2797822" y="675284"/>
                  </a:lnTo>
                  <a:lnTo>
                    <a:pt x="2525166" y="675284"/>
                  </a:lnTo>
                  <a:lnTo>
                    <a:pt x="2453538" y="806462"/>
                  </a:lnTo>
                  <a:lnTo>
                    <a:pt x="2267369" y="806462"/>
                  </a:lnTo>
                  <a:lnTo>
                    <a:pt x="2675420" y="134556"/>
                  </a:lnTo>
                  <a:lnTo>
                    <a:pt x="2902534" y="134556"/>
                  </a:lnTo>
                  <a:lnTo>
                    <a:pt x="3024936" y="806462"/>
                  </a:lnTo>
                  <a:lnTo>
                    <a:pt x="3024936" y="0"/>
                  </a:lnTo>
                  <a:lnTo>
                    <a:pt x="2341295" y="0"/>
                  </a:lnTo>
                  <a:lnTo>
                    <a:pt x="2341295" y="134556"/>
                  </a:lnTo>
                  <a:lnTo>
                    <a:pt x="2198471" y="806462"/>
                  </a:lnTo>
                  <a:lnTo>
                    <a:pt x="1940674" y="806462"/>
                  </a:lnTo>
                  <a:lnTo>
                    <a:pt x="1822043" y="291833"/>
                  </a:lnTo>
                  <a:lnTo>
                    <a:pt x="1820164" y="291833"/>
                  </a:lnTo>
                  <a:lnTo>
                    <a:pt x="1710842" y="806462"/>
                  </a:lnTo>
                  <a:lnTo>
                    <a:pt x="1543304" y="806462"/>
                  </a:lnTo>
                  <a:lnTo>
                    <a:pt x="1686128" y="134556"/>
                  </a:lnTo>
                  <a:lnTo>
                    <a:pt x="1946744" y="134556"/>
                  </a:lnTo>
                  <a:lnTo>
                    <a:pt x="2065489" y="635266"/>
                  </a:lnTo>
                  <a:lnTo>
                    <a:pt x="2067687" y="633399"/>
                  </a:lnTo>
                  <a:lnTo>
                    <a:pt x="2173757" y="134556"/>
                  </a:lnTo>
                  <a:lnTo>
                    <a:pt x="2341295" y="134556"/>
                  </a:lnTo>
                  <a:lnTo>
                    <a:pt x="2341295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404" y="264820"/>
                  </a:lnTo>
                  <a:lnTo>
                    <a:pt x="1197978" y="403555"/>
                  </a:lnTo>
                  <a:lnTo>
                    <a:pt x="1497660" y="403555"/>
                  </a:lnTo>
                  <a:lnTo>
                    <a:pt x="1470012" y="533819"/>
                  </a:lnTo>
                  <a:lnTo>
                    <a:pt x="1170330" y="533819"/>
                  </a:lnTo>
                  <a:lnTo>
                    <a:pt x="1140079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50" y="331825"/>
                  </a:lnTo>
                  <a:lnTo>
                    <a:pt x="1069086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81" y="0"/>
                  </a:lnTo>
                  <a:lnTo>
                    <a:pt x="908481" y="281914"/>
                  </a:lnTo>
                  <a:lnTo>
                    <a:pt x="899668" y="331825"/>
                  </a:lnTo>
                  <a:lnTo>
                    <a:pt x="713600" y="331825"/>
                  </a:lnTo>
                  <a:lnTo>
                    <a:pt x="716407" y="313486"/>
                  </a:lnTo>
                  <a:lnTo>
                    <a:pt x="715314" y="297522"/>
                  </a:lnTo>
                  <a:lnTo>
                    <a:pt x="690435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86" y="288531"/>
                  </a:lnTo>
                  <a:lnTo>
                    <a:pt x="541667" y="312254"/>
                  </a:lnTo>
                  <a:lnTo>
                    <a:pt x="545172" y="343458"/>
                  </a:lnTo>
                  <a:lnTo>
                    <a:pt x="566483" y="364985"/>
                  </a:lnTo>
                  <a:lnTo>
                    <a:pt x="598474" y="379704"/>
                  </a:lnTo>
                  <a:lnTo>
                    <a:pt x="634022" y="390474"/>
                  </a:lnTo>
                  <a:lnTo>
                    <a:pt x="710349" y="409155"/>
                  </a:lnTo>
                  <a:lnTo>
                    <a:pt x="749363" y="420395"/>
                  </a:lnTo>
                  <a:lnTo>
                    <a:pt x="786155" y="434962"/>
                  </a:lnTo>
                  <a:lnTo>
                    <a:pt x="844702" y="480275"/>
                  </a:lnTo>
                  <a:lnTo>
                    <a:pt x="862253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82" y="728903"/>
                  </a:lnTo>
                  <a:lnTo>
                    <a:pt x="760666" y="757161"/>
                  </a:lnTo>
                  <a:lnTo>
                    <a:pt x="719607" y="780161"/>
                  </a:lnTo>
                  <a:lnTo>
                    <a:pt x="674420" y="797941"/>
                  </a:lnTo>
                  <a:lnTo>
                    <a:pt x="626097" y="810577"/>
                  </a:lnTo>
                  <a:lnTo>
                    <a:pt x="575640" y="818121"/>
                  </a:lnTo>
                  <a:lnTo>
                    <a:pt x="524078" y="820610"/>
                  </a:lnTo>
                  <a:lnTo>
                    <a:pt x="473163" y="818794"/>
                  </a:lnTo>
                  <a:lnTo>
                    <a:pt x="425475" y="812838"/>
                  </a:lnTo>
                  <a:lnTo>
                    <a:pt x="382117" y="801992"/>
                  </a:lnTo>
                  <a:lnTo>
                    <a:pt x="344208" y="785520"/>
                  </a:lnTo>
                  <a:lnTo>
                    <a:pt x="312877" y="762660"/>
                  </a:lnTo>
                  <a:lnTo>
                    <a:pt x="289217" y="732675"/>
                  </a:lnTo>
                  <a:lnTo>
                    <a:pt x="274358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70" y="592455"/>
                  </a:lnTo>
                  <a:lnTo>
                    <a:pt x="460578" y="634403"/>
                  </a:lnTo>
                  <a:lnTo>
                    <a:pt x="477113" y="665022"/>
                  </a:lnTo>
                  <a:lnTo>
                    <a:pt x="508876" y="683780"/>
                  </a:lnTo>
                  <a:lnTo>
                    <a:pt x="553491" y="690143"/>
                  </a:lnTo>
                  <a:lnTo>
                    <a:pt x="587768" y="685965"/>
                  </a:lnTo>
                  <a:lnTo>
                    <a:pt x="622033" y="673404"/>
                  </a:lnTo>
                  <a:lnTo>
                    <a:pt x="649998" y="652462"/>
                  </a:lnTo>
                  <a:lnTo>
                    <a:pt x="665429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37" y="572452"/>
                  </a:lnTo>
                  <a:lnTo>
                    <a:pt x="628243" y="556996"/>
                  </a:lnTo>
                  <a:lnTo>
                    <a:pt x="594918" y="545071"/>
                  </a:lnTo>
                  <a:lnTo>
                    <a:pt x="508914" y="522744"/>
                  </a:lnTo>
                  <a:lnTo>
                    <a:pt x="460248" y="507771"/>
                  </a:lnTo>
                  <a:lnTo>
                    <a:pt x="410464" y="487222"/>
                  </a:lnTo>
                  <a:lnTo>
                    <a:pt x="371932" y="459282"/>
                  </a:lnTo>
                  <a:lnTo>
                    <a:pt x="348348" y="421398"/>
                  </a:lnTo>
                  <a:lnTo>
                    <a:pt x="339166" y="375475"/>
                  </a:lnTo>
                  <a:lnTo>
                    <a:pt x="343865" y="323443"/>
                  </a:lnTo>
                  <a:lnTo>
                    <a:pt x="361454" y="274574"/>
                  </a:lnTo>
                  <a:lnTo>
                    <a:pt x="386054" y="233654"/>
                  </a:lnTo>
                  <a:lnTo>
                    <a:pt x="416737" y="200101"/>
                  </a:lnTo>
                  <a:lnTo>
                    <a:pt x="452526" y="173329"/>
                  </a:lnTo>
                  <a:lnTo>
                    <a:pt x="492467" y="152742"/>
                  </a:lnTo>
                  <a:lnTo>
                    <a:pt x="535597" y="137756"/>
                  </a:lnTo>
                  <a:lnTo>
                    <a:pt x="580986" y="127787"/>
                  </a:lnTo>
                  <a:lnTo>
                    <a:pt x="627646" y="122237"/>
                  </a:lnTo>
                  <a:lnTo>
                    <a:pt x="674649" y="120523"/>
                  </a:lnTo>
                  <a:lnTo>
                    <a:pt x="720369" y="122428"/>
                  </a:lnTo>
                  <a:lnTo>
                    <a:pt x="764184" y="128524"/>
                  </a:lnTo>
                  <a:lnTo>
                    <a:pt x="804697" y="139306"/>
                  </a:lnTo>
                  <a:lnTo>
                    <a:pt x="840486" y="155308"/>
                  </a:lnTo>
                  <a:lnTo>
                    <a:pt x="892327" y="205041"/>
                  </a:lnTo>
                  <a:lnTo>
                    <a:pt x="908481" y="281914"/>
                  </a:lnTo>
                  <a:lnTo>
                    <a:pt x="908481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95" y="942378"/>
                  </a:lnTo>
                  <a:lnTo>
                    <a:pt x="3692995" y="820610"/>
                  </a:lnTo>
                  <a:lnTo>
                    <a:pt x="3692995" y="806462"/>
                  </a:lnTo>
                  <a:lnTo>
                    <a:pt x="3494557" y="806361"/>
                  </a:lnTo>
                  <a:lnTo>
                    <a:pt x="3494557" y="781545"/>
                  </a:lnTo>
                  <a:lnTo>
                    <a:pt x="3692995" y="781545"/>
                  </a:lnTo>
                  <a:lnTo>
                    <a:pt x="3692995" y="647623"/>
                  </a:lnTo>
                  <a:lnTo>
                    <a:pt x="3494557" y="647623"/>
                  </a:lnTo>
                  <a:lnTo>
                    <a:pt x="3494557" y="622820"/>
                  </a:lnTo>
                  <a:lnTo>
                    <a:pt x="3692995" y="622820"/>
                  </a:lnTo>
                  <a:lnTo>
                    <a:pt x="3692995" y="482930"/>
                  </a:lnTo>
                  <a:lnTo>
                    <a:pt x="3494557" y="482930"/>
                  </a:lnTo>
                  <a:lnTo>
                    <a:pt x="3494557" y="458101"/>
                  </a:lnTo>
                  <a:lnTo>
                    <a:pt x="3692995" y="458101"/>
                  </a:lnTo>
                  <a:lnTo>
                    <a:pt x="3692995" y="320408"/>
                  </a:lnTo>
                  <a:lnTo>
                    <a:pt x="3494557" y="320408"/>
                  </a:lnTo>
                  <a:lnTo>
                    <a:pt x="3494557" y="295605"/>
                  </a:lnTo>
                  <a:lnTo>
                    <a:pt x="3692995" y="295605"/>
                  </a:lnTo>
                  <a:lnTo>
                    <a:pt x="3692995" y="162204"/>
                  </a:lnTo>
                  <a:lnTo>
                    <a:pt x="3494557" y="162204"/>
                  </a:lnTo>
                  <a:lnTo>
                    <a:pt x="3494557" y="137388"/>
                  </a:lnTo>
                  <a:lnTo>
                    <a:pt x="3692995" y="137388"/>
                  </a:lnTo>
                  <a:lnTo>
                    <a:pt x="3692995" y="134556"/>
                  </a:lnTo>
                  <a:lnTo>
                    <a:pt x="3692995" y="120523"/>
                  </a:lnTo>
                  <a:lnTo>
                    <a:pt x="3692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004961" y="4877009"/>
              <a:ext cx="2094230" cy="0"/>
            </a:xfrm>
            <a:custGeom>
              <a:avLst/>
              <a:gdLst/>
              <a:ahLst/>
              <a:cxnLst/>
              <a:rect l="l" t="t" r="r" b="b"/>
              <a:pathLst>
                <a:path w="2094229">
                  <a:moveTo>
                    <a:pt x="0" y="0"/>
                  </a:moveTo>
                  <a:lnTo>
                    <a:pt x="2094177" y="0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1086438" y="5774443"/>
            <a:ext cx="7865109" cy="34823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b="0" spc="15" dirty="0">
                <a:solidFill>
                  <a:srgbClr val="C1272C"/>
                </a:solidFill>
                <a:latin typeface="Montserrat Light"/>
                <a:cs typeface="Montserrat Light"/>
              </a:rPr>
              <a:t>DUIS</a:t>
            </a:r>
            <a:r>
              <a:rPr sz="3600" b="0" spc="-5" dirty="0">
                <a:solidFill>
                  <a:srgbClr val="C1272C"/>
                </a:solidFill>
                <a:latin typeface="Montserrat Light"/>
                <a:cs typeface="Montserrat Light"/>
              </a:rPr>
              <a:t> </a:t>
            </a:r>
            <a:r>
              <a:rPr sz="3600" b="0" spc="-10" dirty="0">
                <a:solidFill>
                  <a:srgbClr val="C1272C"/>
                </a:solidFill>
                <a:latin typeface="Montserrat Light"/>
                <a:cs typeface="Montserrat Light"/>
              </a:rPr>
              <a:t>AUTE</a:t>
            </a:r>
            <a:r>
              <a:rPr sz="3600" b="0" spc="120" dirty="0">
                <a:solidFill>
                  <a:srgbClr val="C1272C"/>
                </a:solidFill>
                <a:latin typeface="Montserrat Light"/>
                <a:cs typeface="Montserrat Light"/>
              </a:rPr>
              <a:t> </a:t>
            </a:r>
            <a:r>
              <a:rPr sz="3600" b="1" spc="15" dirty="0">
                <a:solidFill>
                  <a:srgbClr val="C1272C"/>
                </a:solidFill>
                <a:latin typeface="Montserrat ExtraBold"/>
                <a:cs typeface="Montserrat ExtraBold"/>
              </a:rPr>
              <a:t>IRURE</a:t>
            </a:r>
            <a:r>
              <a:rPr sz="3600" b="1" spc="-5" dirty="0">
                <a:solidFill>
                  <a:srgbClr val="C1272C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0" dirty="0">
                <a:solidFill>
                  <a:srgbClr val="C1272C"/>
                </a:solidFill>
                <a:latin typeface="Montserrat ExtraBold"/>
                <a:cs typeface="Montserrat ExtraBold"/>
              </a:rPr>
              <a:t>DOLOR</a:t>
            </a:r>
            <a:r>
              <a:rPr sz="3600" b="1" spc="-5" dirty="0">
                <a:solidFill>
                  <a:srgbClr val="C1272C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5" dirty="0">
                <a:solidFill>
                  <a:srgbClr val="C1272C"/>
                </a:solidFill>
                <a:latin typeface="Montserrat ExtraBold"/>
                <a:cs typeface="Montserrat ExtraBold"/>
              </a:rPr>
              <a:t>IN</a:t>
            </a:r>
            <a:endParaRPr sz="3600">
              <a:latin typeface="Montserrat ExtraBold"/>
              <a:cs typeface="Montserrat ExtraBold"/>
            </a:endParaRPr>
          </a:p>
          <a:p>
            <a:pPr marL="12700" marR="5080">
              <a:lnSpc>
                <a:spcPts val="2870"/>
              </a:lnSpc>
              <a:spcBef>
                <a:spcPts val="2880"/>
              </a:spcBef>
            </a:pPr>
            <a:r>
              <a:rPr sz="2400" spc="-20" dirty="0">
                <a:solidFill>
                  <a:srgbClr val="FFFFFF"/>
                </a:solidFill>
                <a:latin typeface="Montserrat"/>
                <a:cs typeface="Montserrat"/>
              </a:rPr>
              <a:t>Lorem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ipsum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dolor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sit amet,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consectetur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adipiscing </a:t>
            </a:r>
            <a:r>
              <a:rPr sz="2400" spc="-6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elit,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sed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do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eiusmod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tempor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incididunt ut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labore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et 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dolore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magna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aliqua.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Ut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enim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ad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minim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veniam,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quis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nostrud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exercitation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ullamco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laboris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nisi ut 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aliuip </a:t>
            </a:r>
            <a:r>
              <a:rPr sz="2400" spc="-30" dirty="0">
                <a:solidFill>
                  <a:srgbClr val="FFFFFF"/>
                </a:solidFill>
                <a:latin typeface="Montserrat"/>
                <a:cs typeface="Montserrat"/>
              </a:rPr>
              <a:t>ex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Montserrat"/>
                <a:cs typeface="Montserrat"/>
              </a:rPr>
              <a:t>ea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commodo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consequat.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Duis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Montserrat"/>
                <a:cs typeface="Montserrat"/>
              </a:rPr>
              <a:t>aute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irure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dolor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reprehenderit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voluptate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velit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esse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cillum 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dolore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eu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fugiat nulla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pariatur.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2865" marR="5080">
              <a:lnSpc>
                <a:spcPct val="107000"/>
              </a:lnSpc>
              <a:spcBef>
                <a:spcPts val="100"/>
              </a:spcBef>
            </a:pPr>
            <a:r>
              <a:rPr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LOREM </a:t>
            </a:r>
            <a:r>
              <a:rPr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IPSUM </a:t>
            </a:r>
            <a:r>
              <a:rPr b="1" spc="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pc="-20" dirty="0">
                <a:solidFill>
                  <a:srgbClr val="FFFFFF"/>
                </a:solidFill>
              </a:rPr>
              <a:t>DOLOR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SIT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40" dirty="0">
                <a:solidFill>
                  <a:srgbClr val="FFFFFF"/>
                </a:solidFill>
              </a:rPr>
              <a:t>AMET, </a:t>
            </a:r>
            <a:r>
              <a:rPr spc="-1555" dirty="0">
                <a:solidFill>
                  <a:srgbClr val="FFFFFF"/>
                </a:solidFill>
              </a:rPr>
              <a:t> </a:t>
            </a:r>
            <a:r>
              <a:rPr spc="-25" dirty="0">
                <a:solidFill>
                  <a:srgbClr val="FFFFFF"/>
                </a:solidFill>
              </a:rPr>
              <a:t>CONSECTETUR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65062" y="0"/>
            <a:ext cx="7539355" cy="11151870"/>
          </a:xfrm>
          <a:custGeom>
            <a:avLst/>
            <a:gdLst/>
            <a:ahLst/>
            <a:cxnLst/>
            <a:rect l="l" t="t" r="r" b="b"/>
            <a:pathLst>
              <a:path w="7539355" h="11151870">
                <a:moveTo>
                  <a:pt x="0" y="11151492"/>
                </a:moveTo>
                <a:lnTo>
                  <a:pt x="7539037" y="11151492"/>
                </a:lnTo>
                <a:lnTo>
                  <a:pt x="7539037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47088" y="9319087"/>
            <a:ext cx="3693160" cy="942975"/>
            <a:chOff x="1047088" y="9319087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047151" y="9319087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60" h="942975">
                  <a:moveTo>
                    <a:pt x="369295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55" y="942379"/>
                  </a:lnTo>
                  <a:lnTo>
                    <a:pt x="369295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7076" y="9439611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60" h="700404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60" h="700404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60" h="700404">
                  <a:moveTo>
                    <a:pt x="198361" y="337553"/>
                  </a:moveTo>
                  <a:lnTo>
                    <a:pt x="0" y="337553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53"/>
                  </a:lnTo>
                  <a:close/>
                </a:path>
                <a:path w="3693160" h="700404">
                  <a:moveTo>
                    <a:pt x="198361" y="175056"/>
                  </a:moveTo>
                  <a:lnTo>
                    <a:pt x="0" y="175056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56"/>
                  </a:lnTo>
                  <a:close/>
                </a:path>
                <a:path w="3693160" h="700404">
                  <a:moveTo>
                    <a:pt x="198361" y="16802"/>
                  </a:moveTo>
                  <a:lnTo>
                    <a:pt x="0" y="16802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802"/>
                  </a:lnTo>
                  <a:close/>
                </a:path>
                <a:path w="3693160" h="700404">
                  <a:moveTo>
                    <a:pt x="908532" y="161366"/>
                  </a:moveTo>
                  <a:lnTo>
                    <a:pt x="905624" y="119291"/>
                  </a:lnTo>
                  <a:lnTo>
                    <a:pt x="870216" y="56515"/>
                  </a:lnTo>
                  <a:lnTo>
                    <a:pt x="804735" y="18783"/>
                  </a:lnTo>
                  <a:lnTo>
                    <a:pt x="764209" y="8001"/>
                  </a:lnTo>
                  <a:lnTo>
                    <a:pt x="720382" y="1917"/>
                  </a:lnTo>
                  <a:lnTo>
                    <a:pt x="674649" y="0"/>
                  </a:lnTo>
                  <a:lnTo>
                    <a:pt x="627659" y="1714"/>
                  </a:lnTo>
                  <a:lnTo>
                    <a:pt x="580986" y="7264"/>
                  </a:lnTo>
                  <a:lnTo>
                    <a:pt x="535622" y="17233"/>
                  </a:lnTo>
                  <a:lnTo>
                    <a:pt x="492493" y="32219"/>
                  </a:lnTo>
                  <a:lnTo>
                    <a:pt x="452564" y="52793"/>
                  </a:lnTo>
                  <a:lnTo>
                    <a:pt x="416788" y="79565"/>
                  </a:lnTo>
                  <a:lnTo>
                    <a:pt x="386118" y="113106"/>
                  </a:lnTo>
                  <a:lnTo>
                    <a:pt x="361518" y="154025"/>
                  </a:lnTo>
                  <a:lnTo>
                    <a:pt x="343941" y="202895"/>
                  </a:lnTo>
                  <a:lnTo>
                    <a:pt x="339204" y="254914"/>
                  </a:lnTo>
                  <a:lnTo>
                    <a:pt x="348361" y="300837"/>
                  </a:lnTo>
                  <a:lnTo>
                    <a:pt x="371957" y="338747"/>
                  </a:lnTo>
                  <a:lnTo>
                    <a:pt x="410489" y="366712"/>
                  </a:lnTo>
                  <a:lnTo>
                    <a:pt x="460273" y="387235"/>
                  </a:lnTo>
                  <a:lnTo>
                    <a:pt x="508939" y="402196"/>
                  </a:lnTo>
                  <a:lnTo>
                    <a:pt x="594931" y="424522"/>
                  </a:lnTo>
                  <a:lnTo>
                    <a:pt x="628256" y="436435"/>
                  </a:lnTo>
                  <a:lnTo>
                    <a:pt x="652462" y="451904"/>
                  </a:lnTo>
                  <a:lnTo>
                    <a:pt x="665543" y="473189"/>
                  </a:lnTo>
                  <a:lnTo>
                    <a:pt x="665505" y="502577"/>
                  </a:lnTo>
                  <a:lnTo>
                    <a:pt x="650049" y="531901"/>
                  </a:lnTo>
                  <a:lnTo>
                    <a:pt x="622071" y="552831"/>
                  </a:lnTo>
                  <a:lnTo>
                    <a:pt x="587806" y="565391"/>
                  </a:lnTo>
                  <a:lnTo>
                    <a:pt x="553504" y="569569"/>
                  </a:lnTo>
                  <a:lnTo>
                    <a:pt x="508876" y="563206"/>
                  </a:lnTo>
                  <a:lnTo>
                    <a:pt x="477113" y="544449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43" y="527735"/>
                  </a:lnTo>
                  <a:lnTo>
                    <a:pt x="274370" y="574230"/>
                  </a:lnTo>
                  <a:lnTo>
                    <a:pt x="289229" y="612101"/>
                  </a:lnTo>
                  <a:lnTo>
                    <a:pt x="312877" y="642086"/>
                  </a:lnTo>
                  <a:lnTo>
                    <a:pt x="344220" y="664946"/>
                  </a:lnTo>
                  <a:lnTo>
                    <a:pt x="382130" y="681431"/>
                  </a:lnTo>
                  <a:lnTo>
                    <a:pt x="425475" y="692277"/>
                  </a:lnTo>
                  <a:lnTo>
                    <a:pt x="473163" y="698233"/>
                  </a:lnTo>
                  <a:lnTo>
                    <a:pt x="524065" y="700049"/>
                  </a:lnTo>
                  <a:lnTo>
                    <a:pt x="575640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20" y="659612"/>
                  </a:lnTo>
                  <a:lnTo>
                    <a:pt x="760679" y="636625"/>
                  </a:lnTo>
                  <a:lnTo>
                    <a:pt x="796594" y="608368"/>
                  </a:lnTo>
                  <a:lnTo>
                    <a:pt x="826350" y="574789"/>
                  </a:lnTo>
                  <a:lnTo>
                    <a:pt x="848969" y="535825"/>
                  </a:lnTo>
                  <a:lnTo>
                    <a:pt x="863409" y="491413"/>
                  </a:lnTo>
                  <a:lnTo>
                    <a:pt x="869188" y="436968"/>
                  </a:lnTo>
                  <a:lnTo>
                    <a:pt x="862253" y="393585"/>
                  </a:lnTo>
                  <a:lnTo>
                    <a:pt x="844715" y="359727"/>
                  </a:lnTo>
                  <a:lnTo>
                    <a:pt x="786193" y="314401"/>
                  </a:lnTo>
                  <a:lnTo>
                    <a:pt x="749401" y="299821"/>
                  </a:lnTo>
                  <a:lnTo>
                    <a:pt x="710374" y="288569"/>
                  </a:lnTo>
                  <a:lnTo>
                    <a:pt x="634009" y="269887"/>
                  </a:lnTo>
                  <a:lnTo>
                    <a:pt x="598487" y="259118"/>
                  </a:lnTo>
                  <a:lnTo>
                    <a:pt x="566508" y="244424"/>
                  </a:lnTo>
                  <a:lnTo>
                    <a:pt x="545211" y="222923"/>
                  </a:lnTo>
                  <a:lnTo>
                    <a:pt x="541718" y="191719"/>
                  </a:lnTo>
                  <a:lnTo>
                    <a:pt x="553250" y="167982"/>
                  </a:lnTo>
                  <a:lnTo>
                    <a:pt x="574878" y="148437"/>
                  </a:lnTo>
                  <a:lnTo>
                    <a:pt x="603186" y="135178"/>
                  </a:lnTo>
                  <a:lnTo>
                    <a:pt x="634784" y="130302"/>
                  </a:lnTo>
                  <a:lnTo>
                    <a:pt x="656831" y="131686"/>
                  </a:lnTo>
                  <a:lnTo>
                    <a:pt x="701929" y="151726"/>
                  </a:lnTo>
                  <a:lnTo>
                    <a:pt x="716407" y="192938"/>
                  </a:lnTo>
                  <a:lnTo>
                    <a:pt x="713600" y="211264"/>
                  </a:lnTo>
                  <a:lnTo>
                    <a:pt x="899718" y="211264"/>
                  </a:lnTo>
                  <a:lnTo>
                    <a:pt x="908532" y="161366"/>
                  </a:lnTo>
                  <a:close/>
                </a:path>
                <a:path w="3693160" h="700404">
                  <a:moveTo>
                    <a:pt x="1580984" y="13944"/>
                  </a:moveTo>
                  <a:lnTo>
                    <a:pt x="1069111" y="13944"/>
                  </a:lnTo>
                  <a:lnTo>
                    <a:pt x="926261" y="685939"/>
                  </a:lnTo>
                  <a:lnTo>
                    <a:pt x="1438148" y="685939"/>
                  </a:lnTo>
                  <a:lnTo>
                    <a:pt x="1465910" y="555612"/>
                  </a:lnTo>
                  <a:lnTo>
                    <a:pt x="1140142" y="555612"/>
                  </a:lnTo>
                  <a:lnTo>
                    <a:pt x="1170393" y="413207"/>
                  </a:lnTo>
                  <a:lnTo>
                    <a:pt x="1470088" y="413207"/>
                  </a:lnTo>
                  <a:lnTo>
                    <a:pt x="1497698" y="282968"/>
                  </a:lnTo>
                  <a:lnTo>
                    <a:pt x="1198003" y="282968"/>
                  </a:lnTo>
                  <a:lnTo>
                    <a:pt x="1227467" y="144246"/>
                  </a:lnTo>
                  <a:lnTo>
                    <a:pt x="1553235" y="144246"/>
                  </a:lnTo>
                  <a:lnTo>
                    <a:pt x="1580984" y="13944"/>
                  </a:lnTo>
                  <a:close/>
                </a:path>
                <a:path w="3693160" h="700404">
                  <a:moveTo>
                    <a:pt x="2341359" y="13944"/>
                  </a:moveTo>
                  <a:lnTo>
                    <a:pt x="2173846" y="13944"/>
                  </a:lnTo>
                  <a:lnTo>
                    <a:pt x="2067737" y="512787"/>
                  </a:lnTo>
                  <a:lnTo>
                    <a:pt x="2065578" y="514692"/>
                  </a:lnTo>
                  <a:lnTo>
                    <a:pt x="1984095" y="171284"/>
                  </a:lnTo>
                  <a:lnTo>
                    <a:pt x="1946757" y="13944"/>
                  </a:lnTo>
                  <a:lnTo>
                    <a:pt x="1686153" y="13944"/>
                  </a:lnTo>
                  <a:lnTo>
                    <a:pt x="1543291" y="685939"/>
                  </a:lnTo>
                  <a:lnTo>
                    <a:pt x="1710829" y="685939"/>
                  </a:lnTo>
                  <a:lnTo>
                    <a:pt x="1820202" y="171284"/>
                  </a:lnTo>
                  <a:lnTo>
                    <a:pt x="1822056" y="171284"/>
                  </a:lnTo>
                  <a:lnTo>
                    <a:pt x="1940699" y="685939"/>
                  </a:lnTo>
                  <a:lnTo>
                    <a:pt x="2198522" y="685939"/>
                  </a:lnTo>
                  <a:lnTo>
                    <a:pt x="2234920" y="514692"/>
                  </a:lnTo>
                  <a:lnTo>
                    <a:pt x="2341359" y="13944"/>
                  </a:lnTo>
                  <a:close/>
                </a:path>
                <a:path w="3693160" h="700404">
                  <a:moveTo>
                    <a:pt x="3024975" y="685939"/>
                  </a:moveTo>
                  <a:lnTo>
                    <a:pt x="3001073" y="554697"/>
                  </a:lnTo>
                  <a:lnTo>
                    <a:pt x="2977337" y="424408"/>
                  </a:lnTo>
                  <a:lnTo>
                    <a:pt x="2926486" y="145161"/>
                  </a:lnTo>
                  <a:lnTo>
                    <a:pt x="2902597" y="13944"/>
                  </a:lnTo>
                  <a:lnTo>
                    <a:pt x="2779903" y="13944"/>
                  </a:lnTo>
                  <a:lnTo>
                    <a:pt x="2779903" y="424408"/>
                  </a:lnTo>
                  <a:lnTo>
                    <a:pt x="2600274" y="424408"/>
                  </a:lnTo>
                  <a:lnTo>
                    <a:pt x="2750870" y="145161"/>
                  </a:lnTo>
                  <a:lnTo>
                    <a:pt x="2753652" y="145161"/>
                  </a:lnTo>
                  <a:lnTo>
                    <a:pt x="2779903" y="424408"/>
                  </a:lnTo>
                  <a:lnTo>
                    <a:pt x="2779903" y="13944"/>
                  </a:lnTo>
                  <a:lnTo>
                    <a:pt x="2675483" y="13944"/>
                  </a:lnTo>
                  <a:lnTo>
                    <a:pt x="2267369" y="685939"/>
                  </a:lnTo>
                  <a:lnTo>
                    <a:pt x="2453525" y="685939"/>
                  </a:lnTo>
                  <a:lnTo>
                    <a:pt x="2525179" y="554697"/>
                  </a:lnTo>
                  <a:lnTo>
                    <a:pt x="2797886" y="554697"/>
                  </a:lnTo>
                  <a:lnTo>
                    <a:pt x="2814637" y="685939"/>
                  </a:lnTo>
                  <a:lnTo>
                    <a:pt x="3024975" y="685939"/>
                  </a:lnTo>
                  <a:close/>
                </a:path>
                <a:path w="3693160" h="700404">
                  <a:moveTo>
                    <a:pt x="3424682" y="13944"/>
                  </a:moveTo>
                  <a:lnTo>
                    <a:pt x="3238550" y="13944"/>
                  </a:lnTo>
                  <a:lnTo>
                    <a:pt x="3095675" y="685939"/>
                  </a:lnTo>
                  <a:lnTo>
                    <a:pt x="3281845" y="685939"/>
                  </a:lnTo>
                  <a:lnTo>
                    <a:pt x="3424682" y="13944"/>
                  </a:lnTo>
                  <a:close/>
                </a:path>
                <a:path w="3693160" h="700404">
                  <a:moveTo>
                    <a:pt x="3692931" y="660984"/>
                  </a:moveTo>
                  <a:lnTo>
                    <a:pt x="3494582" y="660984"/>
                  </a:lnTo>
                  <a:lnTo>
                    <a:pt x="3494582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60" h="700404">
                  <a:moveTo>
                    <a:pt x="3692931" y="502246"/>
                  </a:moveTo>
                  <a:lnTo>
                    <a:pt x="3494582" y="502246"/>
                  </a:lnTo>
                  <a:lnTo>
                    <a:pt x="3494582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60" h="700404">
                  <a:moveTo>
                    <a:pt x="3692931" y="337553"/>
                  </a:moveTo>
                  <a:lnTo>
                    <a:pt x="3494582" y="337553"/>
                  </a:lnTo>
                  <a:lnTo>
                    <a:pt x="3494582" y="362356"/>
                  </a:lnTo>
                  <a:lnTo>
                    <a:pt x="3692931" y="362356"/>
                  </a:lnTo>
                  <a:lnTo>
                    <a:pt x="3692931" y="337553"/>
                  </a:lnTo>
                  <a:close/>
                </a:path>
                <a:path w="3693160" h="700404">
                  <a:moveTo>
                    <a:pt x="3692931" y="175056"/>
                  </a:moveTo>
                  <a:lnTo>
                    <a:pt x="3494582" y="175056"/>
                  </a:lnTo>
                  <a:lnTo>
                    <a:pt x="3494582" y="199898"/>
                  </a:lnTo>
                  <a:lnTo>
                    <a:pt x="3692931" y="199898"/>
                  </a:lnTo>
                  <a:lnTo>
                    <a:pt x="3692931" y="175056"/>
                  </a:lnTo>
                  <a:close/>
                </a:path>
                <a:path w="3693160" h="700404">
                  <a:moveTo>
                    <a:pt x="3692931" y="16802"/>
                  </a:moveTo>
                  <a:lnTo>
                    <a:pt x="3494582" y="16802"/>
                  </a:lnTo>
                  <a:lnTo>
                    <a:pt x="3494582" y="41592"/>
                  </a:lnTo>
                  <a:lnTo>
                    <a:pt x="3692931" y="41592"/>
                  </a:lnTo>
                  <a:lnTo>
                    <a:pt x="3692931" y="168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18530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18530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18530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80303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80303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80303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42075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42075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42075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03847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03847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03847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65619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65619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65619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727391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27391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27391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989163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989163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89163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50935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50935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50935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4740104" y="1047088"/>
            <a:ext cx="14315440" cy="9214485"/>
            <a:chOff x="4740104" y="1047088"/>
            <a:chExt cx="14315440" cy="9214485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8794" y="1047088"/>
              <a:ext cx="13266611" cy="92143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740104" y="3017179"/>
              <a:ext cx="2094230" cy="0"/>
            </a:xfrm>
            <a:custGeom>
              <a:avLst/>
              <a:gdLst/>
              <a:ahLst/>
              <a:cxnLst/>
              <a:rect l="l" t="t" r="r" b="b"/>
              <a:pathLst>
                <a:path w="2094229">
                  <a:moveTo>
                    <a:pt x="0" y="0"/>
                  </a:moveTo>
                  <a:lnTo>
                    <a:pt x="2094177" y="0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5650" y="3219572"/>
            <a:ext cx="3637279" cy="4310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24840" algn="r">
              <a:lnSpc>
                <a:spcPct val="100000"/>
              </a:lnSpc>
              <a:spcBef>
                <a:spcPts val="105"/>
              </a:spcBef>
            </a:pP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Sed</a:t>
            </a:r>
            <a:r>
              <a:rPr sz="2550" spc="-3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550" spc="-3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perspiciatis </a:t>
            </a:r>
            <a:r>
              <a:rPr sz="2550" spc="-65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unde</a:t>
            </a:r>
            <a:r>
              <a:rPr sz="2550" spc="-2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omnis</a:t>
            </a:r>
            <a:r>
              <a:rPr sz="2550" spc="-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iste</a:t>
            </a:r>
            <a:r>
              <a:rPr sz="2550" spc="-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natus </a:t>
            </a:r>
            <a:r>
              <a:rPr sz="2550" spc="-65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error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sit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voluptatem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accusantium dolo-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remque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laudantium,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totam rem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aperiam,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eaque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ipsa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quae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ab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illo </a:t>
            </a:r>
            <a:r>
              <a:rPr sz="2550" spc="-15" dirty="0">
                <a:solidFill>
                  <a:srgbClr val="4D4D4D"/>
                </a:solidFill>
                <a:latin typeface="Montserrat"/>
                <a:cs typeface="Montserrat"/>
              </a:rPr>
              <a:t>inventore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veritatis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et quasi </a:t>
            </a:r>
            <a:r>
              <a:rPr sz="2550" spc="-15" dirty="0">
                <a:solidFill>
                  <a:srgbClr val="4D4D4D"/>
                </a:solidFill>
                <a:latin typeface="Montserrat"/>
                <a:cs typeface="Montserrat"/>
              </a:rPr>
              <a:t>architecto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beatae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vitae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dicta </a:t>
            </a:r>
            <a:r>
              <a:rPr sz="2550" spc="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sunt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explicabo.</a:t>
            </a:r>
            <a:endParaRPr sz="2550">
              <a:latin typeface="Montserrat"/>
              <a:cs typeface="Montserra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040343" y="1490393"/>
            <a:ext cx="3712845" cy="110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1900">
              <a:lnSpc>
                <a:spcPts val="4255"/>
              </a:lnSpc>
              <a:spcBef>
                <a:spcPts val="95"/>
              </a:spcBef>
            </a:pPr>
            <a:r>
              <a:rPr sz="3550" spc="-5" dirty="0"/>
              <a:t>DUIS</a:t>
            </a:r>
            <a:r>
              <a:rPr sz="3550" spc="-95" dirty="0"/>
              <a:t> </a:t>
            </a:r>
            <a:r>
              <a:rPr sz="3550" spc="-30" dirty="0"/>
              <a:t>AUTE</a:t>
            </a:r>
            <a:endParaRPr sz="3550"/>
          </a:p>
          <a:p>
            <a:pPr marL="12700">
              <a:lnSpc>
                <a:spcPts val="4255"/>
              </a:lnSpc>
            </a:pPr>
            <a:r>
              <a:rPr sz="3550" b="1" spc="-5" dirty="0">
                <a:latin typeface="Montserrat ExtraBold"/>
                <a:cs typeface="Montserrat ExtraBold"/>
              </a:rPr>
              <a:t>IRUR</a:t>
            </a:r>
            <a:r>
              <a:rPr sz="3550" b="1" spc="-45" dirty="0">
                <a:latin typeface="Montserrat ExtraBold"/>
                <a:cs typeface="Montserrat ExtraBold"/>
              </a:rPr>
              <a:t> </a:t>
            </a:r>
            <a:r>
              <a:rPr sz="3550" b="1" spc="-15" dirty="0">
                <a:latin typeface="Montserrat ExtraBold"/>
                <a:cs typeface="Montserrat ExtraBold"/>
              </a:rPr>
              <a:t>DOLOR</a:t>
            </a:r>
            <a:r>
              <a:rPr sz="3550" b="1" spc="-40" dirty="0">
                <a:latin typeface="Montserrat ExtraBold"/>
                <a:cs typeface="Montserrat ExtraBold"/>
              </a:rPr>
              <a:t> </a:t>
            </a:r>
            <a:r>
              <a:rPr sz="3550" b="1" spc="-5" dirty="0">
                <a:latin typeface="Montserrat ExtraBold"/>
                <a:cs typeface="Montserrat ExtraBold"/>
              </a:rPr>
              <a:t>IN</a:t>
            </a:r>
            <a:endParaRPr sz="3550">
              <a:latin typeface="Montserrat ExtraBold"/>
              <a:cs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64003" y="9319087"/>
            <a:ext cx="3693160" cy="942975"/>
            <a:chOff x="15364003" y="9319087"/>
            <a:chExt cx="3693160" cy="942975"/>
          </a:xfrm>
        </p:grpSpPr>
        <p:sp>
          <p:nvSpPr>
            <p:cNvPr id="3" name="object 3"/>
            <p:cNvSpPr/>
            <p:nvPr/>
          </p:nvSpPr>
          <p:spPr>
            <a:xfrm>
              <a:off x="15364066" y="9319087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364003" y="9439611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4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4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4">
                  <a:moveTo>
                    <a:pt x="198348" y="337553"/>
                  </a:moveTo>
                  <a:lnTo>
                    <a:pt x="0" y="337553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53"/>
                  </a:lnTo>
                  <a:close/>
                </a:path>
                <a:path w="3693159" h="700404">
                  <a:moveTo>
                    <a:pt x="198348" y="175056"/>
                  </a:moveTo>
                  <a:lnTo>
                    <a:pt x="0" y="175056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56"/>
                  </a:lnTo>
                  <a:close/>
                </a:path>
                <a:path w="3693159" h="700404">
                  <a:moveTo>
                    <a:pt x="198348" y="16802"/>
                  </a:moveTo>
                  <a:lnTo>
                    <a:pt x="0" y="16802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802"/>
                  </a:lnTo>
                  <a:close/>
                </a:path>
                <a:path w="3693159" h="700404">
                  <a:moveTo>
                    <a:pt x="908519" y="161366"/>
                  </a:moveTo>
                  <a:lnTo>
                    <a:pt x="906360" y="130302"/>
                  </a:lnTo>
                  <a:lnTo>
                    <a:pt x="905611" y="119291"/>
                  </a:lnTo>
                  <a:lnTo>
                    <a:pt x="892365" y="84518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17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19"/>
                  </a:lnTo>
                  <a:lnTo>
                    <a:pt x="452539" y="52793"/>
                  </a:lnTo>
                  <a:lnTo>
                    <a:pt x="416775" y="79565"/>
                  </a:lnTo>
                  <a:lnTo>
                    <a:pt x="386105" y="113106"/>
                  </a:lnTo>
                  <a:lnTo>
                    <a:pt x="361505" y="154025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47"/>
                  </a:lnTo>
                  <a:lnTo>
                    <a:pt x="410464" y="366712"/>
                  </a:lnTo>
                  <a:lnTo>
                    <a:pt x="460248" y="387235"/>
                  </a:lnTo>
                  <a:lnTo>
                    <a:pt x="508927" y="402196"/>
                  </a:lnTo>
                  <a:lnTo>
                    <a:pt x="594918" y="424522"/>
                  </a:lnTo>
                  <a:lnTo>
                    <a:pt x="628230" y="436435"/>
                  </a:lnTo>
                  <a:lnTo>
                    <a:pt x="652437" y="451904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901"/>
                  </a:lnTo>
                  <a:lnTo>
                    <a:pt x="622058" y="552831"/>
                  </a:lnTo>
                  <a:lnTo>
                    <a:pt x="587781" y="565391"/>
                  </a:lnTo>
                  <a:lnTo>
                    <a:pt x="553491" y="569569"/>
                  </a:lnTo>
                  <a:lnTo>
                    <a:pt x="508863" y="563206"/>
                  </a:lnTo>
                  <a:lnTo>
                    <a:pt x="477088" y="544449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101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31"/>
                  </a:lnTo>
                  <a:lnTo>
                    <a:pt x="425462" y="692277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89"/>
                  </a:lnTo>
                  <a:lnTo>
                    <a:pt x="829360" y="569569"/>
                  </a:lnTo>
                  <a:lnTo>
                    <a:pt x="848944" y="535825"/>
                  </a:lnTo>
                  <a:lnTo>
                    <a:pt x="863396" y="491413"/>
                  </a:lnTo>
                  <a:lnTo>
                    <a:pt x="869175" y="436968"/>
                  </a:lnTo>
                  <a:lnTo>
                    <a:pt x="862241" y="393585"/>
                  </a:lnTo>
                  <a:lnTo>
                    <a:pt x="844702" y="359727"/>
                  </a:lnTo>
                  <a:lnTo>
                    <a:pt x="786168" y="314401"/>
                  </a:lnTo>
                  <a:lnTo>
                    <a:pt x="749376" y="299821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18"/>
                  </a:lnTo>
                  <a:lnTo>
                    <a:pt x="566496" y="244424"/>
                  </a:lnTo>
                  <a:lnTo>
                    <a:pt x="545185" y="222923"/>
                  </a:lnTo>
                  <a:lnTo>
                    <a:pt x="541693" y="191719"/>
                  </a:lnTo>
                  <a:lnTo>
                    <a:pt x="553224" y="167982"/>
                  </a:lnTo>
                  <a:lnTo>
                    <a:pt x="574852" y="148437"/>
                  </a:lnTo>
                  <a:lnTo>
                    <a:pt x="603161" y="135178"/>
                  </a:lnTo>
                  <a:lnTo>
                    <a:pt x="634758" y="130302"/>
                  </a:lnTo>
                  <a:lnTo>
                    <a:pt x="656818" y="131686"/>
                  </a:lnTo>
                  <a:lnTo>
                    <a:pt x="701903" y="151726"/>
                  </a:lnTo>
                  <a:lnTo>
                    <a:pt x="716381" y="192938"/>
                  </a:lnTo>
                  <a:lnTo>
                    <a:pt x="713574" y="211264"/>
                  </a:lnTo>
                  <a:lnTo>
                    <a:pt x="899693" y="211264"/>
                  </a:lnTo>
                  <a:lnTo>
                    <a:pt x="908519" y="161366"/>
                  </a:lnTo>
                  <a:close/>
                </a:path>
                <a:path w="3693159" h="700404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39"/>
                  </a:lnTo>
                  <a:lnTo>
                    <a:pt x="1438135" y="685939"/>
                  </a:lnTo>
                  <a:lnTo>
                    <a:pt x="1465884" y="555612"/>
                  </a:lnTo>
                  <a:lnTo>
                    <a:pt x="1140129" y="555612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68"/>
                  </a:lnTo>
                  <a:lnTo>
                    <a:pt x="1197978" y="282968"/>
                  </a:lnTo>
                  <a:lnTo>
                    <a:pt x="1227455" y="144246"/>
                  </a:lnTo>
                  <a:lnTo>
                    <a:pt x="1553210" y="144246"/>
                  </a:lnTo>
                  <a:lnTo>
                    <a:pt x="1580972" y="13944"/>
                  </a:lnTo>
                  <a:close/>
                </a:path>
                <a:path w="3693159" h="700404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87"/>
                  </a:lnTo>
                  <a:lnTo>
                    <a:pt x="2065553" y="514692"/>
                  </a:lnTo>
                  <a:lnTo>
                    <a:pt x="1984070" y="171284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39"/>
                  </a:lnTo>
                  <a:lnTo>
                    <a:pt x="1710817" y="685939"/>
                  </a:lnTo>
                  <a:lnTo>
                    <a:pt x="1820189" y="171284"/>
                  </a:lnTo>
                  <a:lnTo>
                    <a:pt x="1822030" y="171284"/>
                  </a:lnTo>
                  <a:lnTo>
                    <a:pt x="1940687" y="685939"/>
                  </a:lnTo>
                  <a:lnTo>
                    <a:pt x="2198497" y="685939"/>
                  </a:lnTo>
                  <a:lnTo>
                    <a:pt x="2234895" y="514692"/>
                  </a:lnTo>
                  <a:lnTo>
                    <a:pt x="2341346" y="13944"/>
                  </a:lnTo>
                  <a:close/>
                </a:path>
                <a:path w="3693159" h="700404">
                  <a:moveTo>
                    <a:pt x="3024949" y="685939"/>
                  </a:moveTo>
                  <a:lnTo>
                    <a:pt x="3001048" y="554697"/>
                  </a:lnTo>
                  <a:lnTo>
                    <a:pt x="2977324" y="424408"/>
                  </a:lnTo>
                  <a:lnTo>
                    <a:pt x="2926461" y="145161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408"/>
                  </a:lnTo>
                  <a:lnTo>
                    <a:pt x="2600248" y="424408"/>
                  </a:lnTo>
                  <a:lnTo>
                    <a:pt x="2750858" y="145161"/>
                  </a:lnTo>
                  <a:lnTo>
                    <a:pt x="2753639" y="145161"/>
                  </a:lnTo>
                  <a:lnTo>
                    <a:pt x="2779877" y="424408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39"/>
                  </a:lnTo>
                  <a:lnTo>
                    <a:pt x="2453513" y="685939"/>
                  </a:lnTo>
                  <a:lnTo>
                    <a:pt x="2525153" y="554697"/>
                  </a:lnTo>
                  <a:lnTo>
                    <a:pt x="2797873" y="554697"/>
                  </a:lnTo>
                  <a:lnTo>
                    <a:pt x="2814612" y="685939"/>
                  </a:lnTo>
                  <a:lnTo>
                    <a:pt x="3024949" y="685939"/>
                  </a:lnTo>
                  <a:close/>
                </a:path>
                <a:path w="3693159" h="700404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39"/>
                  </a:lnTo>
                  <a:lnTo>
                    <a:pt x="3281819" y="685939"/>
                  </a:lnTo>
                  <a:lnTo>
                    <a:pt x="3424669" y="13944"/>
                  </a:lnTo>
                  <a:close/>
                </a:path>
                <a:path w="3693159" h="700404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4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4">
                  <a:moveTo>
                    <a:pt x="3692918" y="337553"/>
                  </a:moveTo>
                  <a:lnTo>
                    <a:pt x="3494570" y="337553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53"/>
                  </a:lnTo>
                  <a:close/>
                </a:path>
                <a:path w="3693159" h="700404">
                  <a:moveTo>
                    <a:pt x="3692918" y="175056"/>
                  </a:moveTo>
                  <a:lnTo>
                    <a:pt x="3494570" y="175056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56"/>
                  </a:lnTo>
                  <a:close/>
                </a:path>
                <a:path w="3693159" h="700404">
                  <a:moveTo>
                    <a:pt x="3692918" y="16802"/>
                  </a:moveTo>
                  <a:lnTo>
                    <a:pt x="3494570" y="16802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8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957569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19340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81112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42885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04657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66428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28201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89973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57569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19340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81112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42885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004657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66428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528201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789973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957569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19340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481112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742885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04657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66428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28201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789973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957569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219340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481112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742885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004657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66428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528201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789973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957569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219340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481112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742885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004657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66428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528201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789973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57569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219340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481112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742885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004657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66428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528201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789973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57569" y="18324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219340" y="18324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481112" y="18324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742885" y="18324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004657" y="18324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266428" y="18324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528201" y="18324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789973" y="18324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57569" y="20941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219340" y="20941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481112" y="20941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742885" y="20941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004657" y="20941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266428" y="20941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528201" y="20941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789973" y="20941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0" y="0"/>
            <a:ext cx="14314169" cy="11308715"/>
            <a:chOff x="0" y="0"/>
            <a:chExt cx="14314169" cy="11308715"/>
          </a:xfrm>
        </p:grpSpPr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313700" cy="113085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395174" y="7776085"/>
              <a:ext cx="2094230" cy="0"/>
            </a:xfrm>
            <a:custGeom>
              <a:avLst/>
              <a:gdLst/>
              <a:ahLst/>
              <a:cxnLst/>
              <a:rect l="l" t="t" r="r" b="b"/>
              <a:pathLst>
                <a:path w="2094229">
                  <a:moveTo>
                    <a:pt x="0" y="0"/>
                  </a:moveTo>
                  <a:lnTo>
                    <a:pt x="2094177" y="0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5301852" y="4166225"/>
            <a:ext cx="10448290" cy="2790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9050" spc="10" dirty="0">
                <a:solidFill>
                  <a:srgbClr val="FFFFFF"/>
                </a:solidFill>
              </a:rPr>
              <a:t>DUIS</a:t>
            </a:r>
            <a:r>
              <a:rPr sz="9050" spc="-35" dirty="0">
                <a:solidFill>
                  <a:srgbClr val="FFFFFF"/>
                </a:solidFill>
              </a:rPr>
              <a:t> </a:t>
            </a:r>
            <a:r>
              <a:rPr sz="9050" spc="-55" dirty="0">
                <a:solidFill>
                  <a:srgbClr val="FFFFFF"/>
                </a:solidFill>
              </a:rPr>
              <a:t>AUTE</a:t>
            </a:r>
            <a:r>
              <a:rPr sz="9050" spc="270" dirty="0">
                <a:solidFill>
                  <a:srgbClr val="FFFFFF"/>
                </a:solidFill>
              </a:rPr>
              <a:t> </a:t>
            </a:r>
            <a:r>
              <a:rPr sz="9050" b="1" spc="10" dirty="0">
                <a:solidFill>
                  <a:srgbClr val="FFFFFF"/>
                </a:solidFill>
                <a:latin typeface="Montserrat ExtraBold"/>
                <a:cs typeface="Montserrat ExtraBold"/>
              </a:rPr>
              <a:t>IRURE </a:t>
            </a:r>
            <a:r>
              <a:rPr sz="9050" b="1" spc="-261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905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DOLOR</a:t>
            </a:r>
            <a:r>
              <a:rPr sz="9050" b="1" spc="-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9050" b="1" spc="10" dirty="0">
                <a:solidFill>
                  <a:srgbClr val="FFFFFF"/>
                </a:solidFill>
                <a:latin typeface="Montserrat ExtraBold"/>
                <a:cs typeface="Montserrat ExtraBold"/>
              </a:rPr>
              <a:t>IN</a:t>
            </a:r>
            <a:endParaRPr sz="9050">
              <a:latin typeface="Montserrat ExtraBold"/>
              <a:cs typeface="Montserrat ExtraBold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31847"/>
            <a:ext cx="8376920" cy="8376920"/>
            <a:chOff x="0" y="2931847"/>
            <a:chExt cx="8376920" cy="8376920"/>
          </a:xfrm>
        </p:grpSpPr>
        <p:sp>
          <p:nvSpPr>
            <p:cNvPr id="3" name="object 3"/>
            <p:cNvSpPr/>
            <p:nvPr/>
          </p:nvSpPr>
          <p:spPr>
            <a:xfrm>
              <a:off x="0" y="2931847"/>
              <a:ext cx="8376920" cy="8220075"/>
            </a:xfrm>
            <a:custGeom>
              <a:avLst/>
              <a:gdLst/>
              <a:ahLst/>
              <a:cxnLst/>
              <a:rect l="l" t="t" r="r" b="b"/>
              <a:pathLst>
                <a:path w="8376920" h="8220075">
                  <a:moveTo>
                    <a:pt x="0" y="8219645"/>
                  </a:moveTo>
                  <a:lnTo>
                    <a:pt x="8376708" y="8219645"/>
                  </a:lnTo>
                  <a:lnTo>
                    <a:pt x="8376708" y="0"/>
                  </a:lnTo>
                  <a:lnTo>
                    <a:pt x="0" y="0"/>
                  </a:lnTo>
                  <a:lnTo>
                    <a:pt x="0" y="821964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167290"/>
              <a:ext cx="3141345" cy="3141345"/>
            </a:xfrm>
            <a:custGeom>
              <a:avLst/>
              <a:gdLst/>
              <a:ahLst/>
              <a:cxnLst/>
              <a:rect l="l" t="t" r="r" b="b"/>
              <a:pathLst>
                <a:path w="3141345" h="3141345">
                  <a:moveTo>
                    <a:pt x="3141265" y="0"/>
                  </a:moveTo>
                  <a:lnTo>
                    <a:pt x="0" y="0"/>
                  </a:lnTo>
                  <a:lnTo>
                    <a:pt x="0" y="3141265"/>
                  </a:lnTo>
                  <a:lnTo>
                    <a:pt x="3141265" y="3141265"/>
                  </a:lnTo>
                  <a:lnTo>
                    <a:pt x="3141265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364003" y="9319087"/>
            <a:ext cx="3693160" cy="942975"/>
            <a:chOff x="15364003" y="9319087"/>
            <a:chExt cx="3693160" cy="942975"/>
          </a:xfrm>
        </p:grpSpPr>
        <p:sp>
          <p:nvSpPr>
            <p:cNvPr id="6" name="object 6"/>
            <p:cNvSpPr/>
            <p:nvPr/>
          </p:nvSpPr>
          <p:spPr>
            <a:xfrm>
              <a:off x="15364066" y="9319087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64003" y="9439611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4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4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4">
                  <a:moveTo>
                    <a:pt x="198348" y="337553"/>
                  </a:moveTo>
                  <a:lnTo>
                    <a:pt x="0" y="337553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53"/>
                  </a:lnTo>
                  <a:close/>
                </a:path>
                <a:path w="3693159" h="700404">
                  <a:moveTo>
                    <a:pt x="198348" y="175056"/>
                  </a:moveTo>
                  <a:lnTo>
                    <a:pt x="0" y="175056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56"/>
                  </a:lnTo>
                  <a:close/>
                </a:path>
                <a:path w="3693159" h="700404">
                  <a:moveTo>
                    <a:pt x="198348" y="16802"/>
                  </a:moveTo>
                  <a:lnTo>
                    <a:pt x="0" y="16802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802"/>
                  </a:lnTo>
                  <a:close/>
                </a:path>
                <a:path w="3693159" h="700404">
                  <a:moveTo>
                    <a:pt x="908519" y="161366"/>
                  </a:moveTo>
                  <a:lnTo>
                    <a:pt x="906360" y="130302"/>
                  </a:lnTo>
                  <a:lnTo>
                    <a:pt x="905611" y="119291"/>
                  </a:lnTo>
                  <a:lnTo>
                    <a:pt x="892365" y="84518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17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19"/>
                  </a:lnTo>
                  <a:lnTo>
                    <a:pt x="452539" y="52793"/>
                  </a:lnTo>
                  <a:lnTo>
                    <a:pt x="416775" y="79565"/>
                  </a:lnTo>
                  <a:lnTo>
                    <a:pt x="386105" y="113106"/>
                  </a:lnTo>
                  <a:lnTo>
                    <a:pt x="361505" y="154025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47"/>
                  </a:lnTo>
                  <a:lnTo>
                    <a:pt x="410464" y="366712"/>
                  </a:lnTo>
                  <a:lnTo>
                    <a:pt x="460248" y="387235"/>
                  </a:lnTo>
                  <a:lnTo>
                    <a:pt x="508927" y="402196"/>
                  </a:lnTo>
                  <a:lnTo>
                    <a:pt x="594918" y="424522"/>
                  </a:lnTo>
                  <a:lnTo>
                    <a:pt x="628230" y="436435"/>
                  </a:lnTo>
                  <a:lnTo>
                    <a:pt x="652437" y="451904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901"/>
                  </a:lnTo>
                  <a:lnTo>
                    <a:pt x="622058" y="552831"/>
                  </a:lnTo>
                  <a:lnTo>
                    <a:pt x="587781" y="565391"/>
                  </a:lnTo>
                  <a:lnTo>
                    <a:pt x="553491" y="569569"/>
                  </a:lnTo>
                  <a:lnTo>
                    <a:pt x="508863" y="563206"/>
                  </a:lnTo>
                  <a:lnTo>
                    <a:pt x="477088" y="544449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101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31"/>
                  </a:lnTo>
                  <a:lnTo>
                    <a:pt x="425462" y="692277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89"/>
                  </a:lnTo>
                  <a:lnTo>
                    <a:pt x="829360" y="569569"/>
                  </a:lnTo>
                  <a:lnTo>
                    <a:pt x="848944" y="535825"/>
                  </a:lnTo>
                  <a:lnTo>
                    <a:pt x="863396" y="491413"/>
                  </a:lnTo>
                  <a:lnTo>
                    <a:pt x="869175" y="436968"/>
                  </a:lnTo>
                  <a:lnTo>
                    <a:pt x="862241" y="393585"/>
                  </a:lnTo>
                  <a:lnTo>
                    <a:pt x="844702" y="359727"/>
                  </a:lnTo>
                  <a:lnTo>
                    <a:pt x="786168" y="314401"/>
                  </a:lnTo>
                  <a:lnTo>
                    <a:pt x="749376" y="299821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18"/>
                  </a:lnTo>
                  <a:lnTo>
                    <a:pt x="566496" y="244424"/>
                  </a:lnTo>
                  <a:lnTo>
                    <a:pt x="545185" y="222923"/>
                  </a:lnTo>
                  <a:lnTo>
                    <a:pt x="541693" y="191719"/>
                  </a:lnTo>
                  <a:lnTo>
                    <a:pt x="553224" y="167982"/>
                  </a:lnTo>
                  <a:lnTo>
                    <a:pt x="574852" y="148437"/>
                  </a:lnTo>
                  <a:lnTo>
                    <a:pt x="603161" y="135178"/>
                  </a:lnTo>
                  <a:lnTo>
                    <a:pt x="634758" y="130302"/>
                  </a:lnTo>
                  <a:lnTo>
                    <a:pt x="656818" y="131686"/>
                  </a:lnTo>
                  <a:lnTo>
                    <a:pt x="701903" y="151726"/>
                  </a:lnTo>
                  <a:lnTo>
                    <a:pt x="716381" y="192938"/>
                  </a:lnTo>
                  <a:lnTo>
                    <a:pt x="713574" y="211264"/>
                  </a:lnTo>
                  <a:lnTo>
                    <a:pt x="899693" y="211264"/>
                  </a:lnTo>
                  <a:lnTo>
                    <a:pt x="908519" y="161366"/>
                  </a:lnTo>
                  <a:close/>
                </a:path>
                <a:path w="3693159" h="700404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39"/>
                  </a:lnTo>
                  <a:lnTo>
                    <a:pt x="1438135" y="685939"/>
                  </a:lnTo>
                  <a:lnTo>
                    <a:pt x="1465884" y="555612"/>
                  </a:lnTo>
                  <a:lnTo>
                    <a:pt x="1140129" y="555612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68"/>
                  </a:lnTo>
                  <a:lnTo>
                    <a:pt x="1197978" y="282968"/>
                  </a:lnTo>
                  <a:lnTo>
                    <a:pt x="1227455" y="144246"/>
                  </a:lnTo>
                  <a:lnTo>
                    <a:pt x="1553210" y="144246"/>
                  </a:lnTo>
                  <a:lnTo>
                    <a:pt x="1580972" y="13944"/>
                  </a:lnTo>
                  <a:close/>
                </a:path>
                <a:path w="3693159" h="700404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87"/>
                  </a:lnTo>
                  <a:lnTo>
                    <a:pt x="2065553" y="514692"/>
                  </a:lnTo>
                  <a:lnTo>
                    <a:pt x="1984070" y="171284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39"/>
                  </a:lnTo>
                  <a:lnTo>
                    <a:pt x="1710817" y="685939"/>
                  </a:lnTo>
                  <a:lnTo>
                    <a:pt x="1820189" y="171284"/>
                  </a:lnTo>
                  <a:lnTo>
                    <a:pt x="1822030" y="171284"/>
                  </a:lnTo>
                  <a:lnTo>
                    <a:pt x="1940687" y="685939"/>
                  </a:lnTo>
                  <a:lnTo>
                    <a:pt x="2198497" y="685939"/>
                  </a:lnTo>
                  <a:lnTo>
                    <a:pt x="2234895" y="514692"/>
                  </a:lnTo>
                  <a:lnTo>
                    <a:pt x="2341346" y="13944"/>
                  </a:lnTo>
                  <a:close/>
                </a:path>
                <a:path w="3693159" h="700404">
                  <a:moveTo>
                    <a:pt x="3024949" y="685939"/>
                  </a:moveTo>
                  <a:lnTo>
                    <a:pt x="3001048" y="554697"/>
                  </a:lnTo>
                  <a:lnTo>
                    <a:pt x="2977324" y="424408"/>
                  </a:lnTo>
                  <a:lnTo>
                    <a:pt x="2926461" y="145161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408"/>
                  </a:lnTo>
                  <a:lnTo>
                    <a:pt x="2600248" y="424408"/>
                  </a:lnTo>
                  <a:lnTo>
                    <a:pt x="2750858" y="145161"/>
                  </a:lnTo>
                  <a:lnTo>
                    <a:pt x="2753639" y="145161"/>
                  </a:lnTo>
                  <a:lnTo>
                    <a:pt x="2779877" y="424408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39"/>
                  </a:lnTo>
                  <a:lnTo>
                    <a:pt x="2453513" y="685939"/>
                  </a:lnTo>
                  <a:lnTo>
                    <a:pt x="2525153" y="554697"/>
                  </a:lnTo>
                  <a:lnTo>
                    <a:pt x="2797873" y="554697"/>
                  </a:lnTo>
                  <a:lnTo>
                    <a:pt x="2814612" y="685939"/>
                  </a:lnTo>
                  <a:lnTo>
                    <a:pt x="3024949" y="685939"/>
                  </a:lnTo>
                  <a:close/>
                </a:path>
                <a:path w="3693159" h="700404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39"/>
                  </a:lnTo>
                  <a:lnTo>
                    <a:pt x="3281819" y="685939"/>
                  </a:lnTo>
                  <a:lnTo>
                    <a:pt x="3424669" y="13944"/>
                  </a:lnTo>
                  <a:close/>
                </a:path>
                <a:path w="3693159" h="700404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4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4">
                  <a:moveTo>
                    <a:pt x="3692918" y="337553"/>
                  </a:moveTo>
                  <a:lnTo>
                    <a:pt x="3494570" y="337553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53"/>
                  </a:lnTo>
                  <a:close/>
                </a:path>
                <a:path w="3693159" h="700404">
                  <a:moveTo>
                    <a:pt x="3692918" y="175056"/>
                  </a:moveTo>
                  <a:lnTo>
                    <a:pt x="3494570" y="175056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56"/>
                  </a:lnTo>
                  <a:close/>
                </a:path>
                <a:path w="3693159" h="700404">
                  <a:moveTo>
                    <a:pt x="3692918" y="16802"/>
                  </a:moveTo>
                  <a:lnTo>
                    <a:pt x="3494570" y="16802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8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047088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088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7088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8860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08860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8860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0632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70632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70632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32405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32405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32405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94177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94177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94177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5949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55949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5949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17721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17721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17721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79493" y="75913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79493" y="49736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79493" y="23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047088" y="1047088"/>
            <a:ext cx="10052050" cy="9214485"/>
            <a:chOff x="1047088" y="1047088"/>
            <a:chExt cx="10052050" cy="9214485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088" y="1047088"/>
              <a:ext cx="9214379" cy="92143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004961" y="4877009"/>
              <a:ext cx="2094230" cy="0"/>
            </a:xfrm>
            <a:custGeom>
              <a:avLst/>
              <a:gdLst/>
              <a:ahLst/>
              <a:cxnLst/>
              <a:rect l="l" t="t" r="r" b="b"/>
              <a:pathLst>
                <a:path w="2094229">
                  <a:moveTo>
                    <a:pt x="0" y="0"/>
                  </a:moveTo>
                  <a:lnTo>
                    <a:pt x="2094177" y="0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086438" y="5774443"/>
            <a:ext cx="7865109" cy="202501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b="0" spc="15" dirty="0">
                <a:solidFill>
                  <a:srgbClr val="C1272C"/>
                </a:solidFill>
                <a:latin typeface="Montserrat Light"/>
                <a:cs typeface="Montserrat Light"/>
              </a:rPr>
              <a:t>DUIS</a:t>
            </a:r>
            <a:r>
              <a:rPr sz="3600" b="0" spc="-5" dirty="0">
                <a:solidFill>
                  <a:srgbClr val="C1272C"/>
                </a:solidFill>
                <a:latin typeface="Montserrat Light"/>
                <a:cs typeface="Montserrat Light"/>
              </a:rPr>
              <a:t> </a:t>
            </a:r>
            <a:r>
              <a:rPr sz="3600" b="0" spc="-10" dirty="0">
                <a:solidFill>
                  <a:srgbClr val="C1272C"/>
                </a:solidFill>
                <a:latin typeface="Montserrat Light"/>
                <a:cs typeface="Montserrat Light"/>
              </a:rPr>
              <a:t>AUTE</a:t>
            </a:r>
            <a:r>
              <a:rPr sz="3600" b="0" spc="120" dirty="0">
                <a:solidFill>
                  <a:srgbClr val="C1272C"/>
                </a:solidFill>
                <a:latin typeface="Montserrat Light"/>
                <a:cs typeface="Montserrat Light"/>
              </a:rPr>
              <a:t> </a:t>
            </a:r>
            <a:r>
              <a:rPr sz="3600" b="1" spc="15" dirty="0">
                <a:solidFill>
                  <a:srgbClr val="C1272C"/>
                </a:solidFill>
                <a:latin typeface="Montserrat ExtraBold"/>
                <a:cs typeface="Montserrat ExtraBold"/>
              </a:rPr>
              <a:t>IRURE</a:t>
            </a:r>
            <a:r>
              <a:rPr sz="3600" b="1" spc="-5" dirty="0">
                <a:solidFill>
                  <a:srgbClr val="C1272C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0" dirty="0">
                <a:solidFill>
                  <a:srgbClr val="C1272C"/>
                </a:solidFill>
                <a:latin typeface="Montserrat ExtraBold"/>
                <a:cs typeface="Montserrat ExtraBold"/>
              </a:rPr>
              <a:t>DOLOR</a:t>
            </a:r>
            <a:r>
              <a:rPr sz="3600" b="1" spc="-5" dirty="0">
                <a:solidFill>
                  <a:srgbClr val="C1272C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5" dirty="0">
                <a:solidFill>
                  <a:srgbClr val="C1272C"/>
                </a:solidFill>
                <a:latin typeface="Montserrat ExtraBold"/>
                <a:cs typeface="Montserrat ExtraBold"/>
              </a:rPr>
              <a:t>IN</a:t>
            </a:r>
            <a:endParaRPr sz="3600">
              <a:latin typeface="Montserrat ExtraBold"/>
              <a:cs typeface="Montserrat ExtraBold"/>
            </a:endParaRPr>
          </a:p>
          <a:p>
            <a:pPr marL="12700" marR="5080">
              <a:lnSpc>
                <a:spcPts val="2870"/>
              </a:lnSpc>
              <a:spcBef>
                <a:spcPts val="2880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dolor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sit amet,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sed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eiusmod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incididunt ut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labore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et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magna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aliqua.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2865" marR="5080">
              <a:lnSpc>
                <a:spcPct val="107000"/>
              </a:lnSpc>
              <a:spcBef>
                <a:spcPts val="100"/>
              </a:spcBef>
            </a:pPr>
            <a:r>
              <a:rPr b="1" spc="-15" dirty="0">
                <a:latin typeface="Montserrat ExtraBold"/>
                <a:cs typeface="Montserrat ExtraBold"/>
              </a:rPr>
              <a:t>LOREM </a:t>
            </a:r>
            <a:r>
              <a:rPr b="1" dirty="0">
                <a:latin typeface="Montserrat ExtraBold"/>
                <a:cs typeface="Montserrat ExtraBold"/>
              </a:rPr>
              <a:t>IPSUM </a:t>
            </a:r>
            <a:r>
              <a:rPr b="1" spc="5" dirty="0">
                <a:latin typeface="Montserrat ExtraBold"/>
                <a:cs typeface="Montserrat ExtraBold"/>
              </a:rPr>
              <a:t> </a:t>
            </a:r>
            <a:r>
              <a:rPr spc="-20" dirty="0"/>
              <a:t>DOLOR</a:t>
            </a:r>
            <a:r>
              <a:rPr spc="-35" dirty="0"/>
              <a:t> </a:t>
            </a:r>
            <a:r>
              <a:rPr dirty="0"/>
              <a:t>SIT</a:t>
            </a:r>
            <a:r>
              <a:rPr spc="-35" dirty="0"/>
              <a:t> </a:t>
            </a:r>
            <a:r>
              <a:rPr spc="-40" dirty="0"/>
              <a:t>AMET, </a:t>
            </a:r>
            <a:r>
              <a:rPr spc="-1555" dirty="0"/>
              <a:t> </a:t>
            </a:r>
            <a:r>
              <a:rPr spc="-25" dirty="0"/>
              <a:t>CONSECTETUR</a:t>
            </a:r>
          </a:p>
        </p:txBody>
      </p:sp>
      <p:sp>
        <p:nvSpPr>
          <p:cNvPr id="37" name="object 37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63992" y="9319087"/>
            <a:ext cx="3693160" cy="942975"/>
            <a:chOff x="15363992" y="9319087"/>
            <a:chExt cx="3693160" cy="942975"/>
          </a:xfrm>
        </p:grpSpPr>
        <p:sp>
          <p:nvSpPr>
            <p:cNvPr id="3" name="object 3"/>
            <p:cNvSpPr/>
            <p:nvPr/>
          </p:nvSpPr>
          <p:spPr>
            <a:xfrm>
              <a:off x="15364065" y="9319087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363990" y="9439611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4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4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4">
                  <a:moveTo>
                    <a:pt x="198361" y="337553"/>
                  </a:moveTo>
                  <a:lnTo>
                    <a:pt x="0" y="337553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53"/>
                  </a:lnTo>
                  <a:close/>
                </a:path>
                <a:path w="3693159" h="700404">
                  <a:moveTo>
                    <a:pt x="198361" y="175056"/>
                  </a:moveTo>
                  <a:lnTo>
                    <a:pt x="0" y="175056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56"/>
                  </a:lnTo>
                  <a:close/>
                </a:path>
                <a:path w="3693159" h="700404">
                  <a:moveTo>
                    <a:pt x="198361" y="16802"/>
                  </a:moveTo>
                  <a:lnTo>
                    <a:pt x="0" y="16802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802"/>
                  </a:lnTo>
                  <a:close/>
                </a:path>
                <a:path w="3693159" h="700404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17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19"/>
                  </a:lnTo>
                  <a:lnTo>
                    <a:pt x="452551" y="52793"/>
                  </a:lnTo>
                  <a:lnTo>
                    <a:pt x="416788" y="79565"/>
                  </a:lnTo>
                  <a:lnTo>
                    <a:pt x="386118" y="113106"/>
                  </a:lnTo>
                  <a:lnTo>
                    <a:pt x="361518" y="154025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47"/>
                  </a:lnTo>
                  <a:lnTo>
                    <a:pt x="410489" y="366712"/>
                  </a:lnTo>
                  <a:lnTo>
                    <a:pt x="460273" y="387235"/>
                  </a:lnTo>
                  <a:lnTo>
                    <a:pt x="508939" y="402196"/>
                  </a:lnTo>
                  <a:lnTo>
                    <a:pt x="594931" y="424522"/>
                  </a:lnTo>
                  <a:lnTo>
                    <a:pt x="628256" y="436435"/>
                  </a:lnTo>
                  <a:lnTo>
                    <a:pt x="652449" y="451904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901"/>
                  </a:lnTo>
                  <a:lnTo>
                    <a:pt x="622071" y="552831"/>
                  </a:lnTo>
                  <a:lnTo>
                    <a:pt x="587794" y="565391"/>
                  </a:lnTo>
                  <a:lnTo>
                    <a:pt x="553504" y="569569"/>
                  </a:lnTo>
                  <a:lnTo>
                    <a:pt x="508876" y="563206"/>
                  </a:lnTo>
                  <a:lnTo>
                    <a:pt x="477100" y="544449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101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31"/>
                  </a:lnTo>
                  <a:lnTo>
                    <a:pt x="425475" y="692277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89"/>
                  </a:lnTo>
                  <a:lnTo>
                    <a:pt x="829373" y="569569"/>
                  </a:lnTo>
                  <a:lnTo>
                    <a:pt x="848956" y="535825"/>
                  </a:lnTo>
                  <a:lnTo>
                    <a:pt x="863409" y="491413"/>
                  </a:lnTo>
                  <a:lnTo>
                    <a:pt x="869175" y="436968"/>
                  </a:lnTo>
                  <a:lnTo>
                    <a:pt x="862253" y="393585"/>
                  </a:lnTo>
                  <a:lnTo>
                    <a:pt x="844715" y="359727"/>
                  </a:lnTo>
                  <a:lnTo>
                    <a:pt x="786180" y="314401"/>
                  </a:lnTo>
                  <a:lnTo>
                    <a:pt x="749388" y="299821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18"/>
                  </a:lnTo>
                  <a:lnTo>
                    <a:pt x="566508" y="244424"/>
                  </a:lnTo>
                  <a:lnTo>
                    <a:pt x="545198" y="222923"/>
                  </a:lnTo>
                  <a:lnTo>
                    <a:pt x="541705" y="191719"/>
                  </a:lnTo>
                  <a:lnTo>
                    <a:pt x="553237" y="167982"/>
                  </a:lnTo>
                  <a:lnTo>
                    <a:pt x="574865" y="148437"/>
                  </a:lnTo>
                  <a:lnTo>
                    <a:pt x="603186" y="135178"/>
                  </a:lnTo>
                  <a:lnTo>
                    <a:pt x="634784" y="130302"/>
                  </a:lnTo>
                  <a:lnTo>
                    <a:pt x="656831" y="131686"/>
                  </a:lnTo>
                  <a:lnTo>
                    <a:pt x="701929" y="151726"/>
                  </a:lnTo>
                  <a:lnTo>
                    <a:pt x="716394" y="192938"/>
                  </a:lnTo>
                  <a:lnTo>
                    <a:pt x="713587" y="211264"/>
                  </a:lnTo>
                  <a:lnTo>
                    <a:pt x="899706" y="211264"/>
                  </a:lnTo>
                  <a:lnTo>
                    <a:pt x="908519" y="161366"/>
                  </a:lnTo>
                  <a:close/>
                </a:path>
                <a:path w="3693159" h="700404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39"/>
                  </a:lnTo>
                  <a:lnTo>
                    <a:pt x="1438135" y="685939"/>
                  </a:lnTo>
                  <a:lnTo>
                    <a:pt x="1465897" y="555612"/>
                  </a:lnTo>
                  <a:lnTo>
                    <a:pt x="1140142" y="555612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68"/>
                  </a:lnTo>
                  <a:lnTo>
                    <a:pt x="1198003" y="282968"/>
                  </a:lnTo>
                  <a:lnTo>
                    <a:pt x="1227467" y="144246"/>
                  </a:lnTo>
                  <a:lnTo>
                    <a:pt x="1553222" y="144246"/>
                  </a:lnTo>
                  <a:lnTo>
                    <a:pt x="1580972" y="13944"/>
                  </a:lnTo>
                  <a:close/>
                </a:path>
                <a:path w="3693159" h="700404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87"/>
                  </a:lnTo>
                  <a:lnTo>
                    <a:pt x="2065566" y="514692"/>
                  </a:lnTo>
                  <a:lnTo>
                    <a:pt x="1984082" y="171284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39"/>
                  </a:lnTo>
                  <a:lnTo>
                    <a:pt x="1710829" y="685939"/>
                  </a:lnTo>
                  <a:lnTo>
                    <a:pt x="1820189" y="171284"/>
                  </a:lnTo>
                  <a:lnTo>
                    <a:pt x="1822043" y="171284"/>
                  </a:lnTo>
                  <a:lnTo>
                    <a:pt x="1940687" y="685939"/>
                  </a:lnTo>
                  <a:lnTo>
                    <a:pt x="2198509" y="685939"/>
                  </a:lnTo>
                  <a:lnTo>
                    <a:pt x="2234908" y="514692"/>
                  </a:lnTo>
                  <a:lnTo>
                    <a:pt x="2341346" y="13944"/>
                  </a:lnTo>
                  <a:close/>
                </a:path>
                <a:path w="3693159" h="700404">
                  <a:moveTo>
                    <a:pt x="3024962" y="685939"/>
                  </a:moveTo>
                  <a:lnTo>
                    <a:pt x="3001060" y="554697"/>
                  </a:lnTo>
                  <a:lnTo>
                    <a:pt x="2977337" y="424408"/>
                  </a:lnTo>
                  <a:lnTo>
                    <a:pt x="2926486" y="145161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408"/>
                  </a:lnTo>
                  <a:lnTo>
                    <a:pt x="2600261" y="424408"/>
                  </a:lnTo>
                  <a:lnTo>
                    <a:pt x="2750870" y="145161"/>
                  </a:lnTo>
                  <a:lnTo>
                    <a:pt x="2753652" y="145161"/>
                  </a:lnTo>
                  <a:lnTo>
                    <a:pt x="2779890" y="424408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39"/>
                  </a:lnTo>
                  <a:lnTo>
                    <a:pt x="2453525" y="685939"/>
                  </a:lnTo>
                  <a:lnTo>
                    <a:pt x="2525179" y="554697"/>
                  </a:lnTo>
                  <a:lnTo>
                    <a:pt x="2797886" y="554697"/>
                  </a:lnTo>
                  <a:lnTo>
                    <a:pt x="2814637" y="685939"/>
                  </a:lnTo>
                  <a:lnTo>
                    <a:pt x="3024962" y="685939"/>
                  </a:lnTo>
                  <a:close/>
                </a:path>
                <a:path w="3693159" h="700404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39"/>
                  </a:lnTo>
                  <a:lnTo>
                    <a:pt x="3281832" y="685939"/>
                  </a:lnTo>
                  <a:lnTo>
                    <a:pt x="3424682" y="13944"/>
                  </a:lnTo>
                  <a:close/>
                </a:path>
                <a:path w="3693159" h="700404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4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4">
                  <a:moveTo>
                    <a:pt x="3692931" y="337553"/>
                  </a:moveTo>
                  <a:lnTo>
                    <a:pt x="3494570" y="337553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53"/>
                  </a:lnTo>
                  <a:close/>
                </a:path>
                <a:path w="3693159" h="700404">
                  <a:moveTo>
                    <a:pt x="3692931" y="175056"/>
                  </a:moveTo>
                  <a:lnTo>
                    <a:pt x="3494570" y="175056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56"/>
                  </a:lnTo>
                  <a:close/>
                </a:path>
                <a:path w="3693159" h="700404">
                  <a:moveTo>
                    <a:pt x="3692931" y="16802"/>
                  </a:moveTo>
                  <a:lnTo>
                    <a:pt x="3494570" y="16802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8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141345" cy="3141345"/>
          </a:xfrm>
          <a:custGeom>
            <a:avLst/>
            <a:gdLst/>
            <a:ahLst/>
            <a:cxnLst/>
            <a:rect l="l" t="t" r="r" b="b"/>
            <a:pathLst>
              <a:path w="3141345" h="3141345">
                <a:moveTo>
                  <a:pt x="3141265" y="0"/>
                </a:moveTo>
                <a:lnTo>
                  <a:pt x="0" y="0"/>
                </a:lnTo>
                <a:lnTo>
                  <a:pt x="0" y="3141265"/>
                </a:lnTo>
                <a:lnTo>
                  <a:pt x="3141265" y="3141265"/>
                </a:lnTo>
                <a:lnTo>
                  <a:pt x="3141265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09113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70885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32657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94429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56202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17973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79746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041518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09113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70885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32657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994429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56202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17973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79746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41518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09113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70885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32657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94429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56202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17973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779746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41518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09113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70885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32657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94429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56202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517973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779746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041518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09113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70885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32657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94429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56202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517973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779746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041518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209113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470885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32657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94429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56202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517973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779746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041518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09113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470885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32657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994429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256202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517973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779746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041518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09113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470885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732657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994429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256202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517973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779746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041518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088" y="1047088"/>
            <a:ext cx="4188354" cy="6282531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8986" y="1047088"/>
            <a:ext cx="4188354" cy="9214379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1053744" y="7800001"/>
            <a:ext cx="4194810" cy="2476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DUIS</a:t>
            </a:r>
            <a:r>
              <a:rPr sz="3600" b="0" spc="-30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0" spc="-10" dirty="0">
                <a:solidFill>
                  <a:srgbClr val="333333"/>
                </a:solidFill>
                <a:latin typeface="Montserrat Light"/>
                <a:cs typeface="Montserrat Light"/>
              </a:rPr>
              <a:t>AUTE</a:t>
            </a:r>
            <a:r>
              <a:rPr sz="3600" b="0" spc="9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IRURE</a:t>
            </a:r>
            <a:endParaRPr sz="3600">
              <a:latin typeface="Montserrat ExtraBold"/>
              <a:cs typeface="Montserrat ExtraBold"/>
            </a:endParaRPr>
          </a:p>
          <a:p>
            <a:pPr marL="1743075">
              <a:lnSpc>
                <a:spcPct val="100000"/>
              </a:lnSpc>
              <a:spcBef>
                <a:spcPts val="35"/>
              </a:spcBef>
            </a:pPr>
            <a:r>
              <a:rPr sz="3600" b="1" spc="10" dirty="0">
                <a:solidFill>
                  <a:srgbClr val="333333"/>
                </a:solidFill>
                <a:latin typeface="Montserrat ExtraBold"/>
                <a:cs typeface="Montserrat ExtraBold"/>
              </a:rPr>
              <a:t>DOLOR</a:t>
            </a:r>
            <a:r>
              <a:rPr sz="3600" b="1" spc="-8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IN</a:t>
            </a:r>
            <a:endParaRPr sz="3600">
              <a:latin typeface="Montserrat ExtraBold"/>
              <a:cs typeface="Montserrat ExtraBold"/>
            </a:endParaRPr>
          </a:p>
          <a:p>
            <a:pPr marL="162560" marR="5080" indent="615950" algn="r">
              <a:lnSpc>
                <a:spcPts val="2870"/>
              </a:lnSpc>
              <a:spcBef>
                <a:spcPts val="2080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400" spc="-2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</a:t>
            </a:r>
            <a:r>
              <a:rPr sz="2400" spc="-2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sit,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</a:t>
            </a:r>
            <a:r>
              <a:rPr sz="2400" spc="-2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</a:t>
            </a:r>
            <a:r>
              <a:rPr sz="2400" spc="-2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elit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 eiusmod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tempor.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1086438" y="4766512"/>
            <a:ext cx="7865109" cy="25761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195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dolor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sit amet,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sed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eiusmod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incididunt ut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labore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et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magna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aliqua.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enim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ad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minim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veniam,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quis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nostrud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exercitation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ullamco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laboris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nisi ut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aliuip 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ex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ea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commodo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consequat.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Duis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aute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irure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reprehenderit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voluptate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velit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esse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cillum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eu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fugiat nulla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pariatur.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2145691" y="1020182"/>
            <a:ext cx="15812717" cy="39727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8952865" marR="5080">
              <a:lnSpc>
                <a:spcPct val="107000"/>
              </a:lnSpc>
              <a:spcBef>
                <a:spcPts val="100"/>
              </a:spcBef>
            </a:pPr>
            <a:r>
              <a:rPr b="1" spc="-15" dirty="0">
                <a:latin typeface="Montserrat ExtraBold"/>
                <a:cs typeface="Montserrat ExtraBold"/>
              </a:rPr>
              <a:t>LOREM </a:t>
            </a:r>
            <a:r>
              <a:rPr b="1" dirty="0">
                <a:latin typeface="Montserrat ExtraBold"/>
                <a:cs typeface="Montserrat ExtraBold"/>
              </a:rPr>
              <a:t>IPSUM</a:t>
            </a:r>
            <a:r>
              <a:rPr lang="pt-BR" b="1" dirty="0">
                <a:latin typeface="Montserrat ExtraBold"/>
                <a:cs typeface="Montserrat ExtraBold"/>
              </a:rPr>
              <a:t> </a:t>
            </a:r>
            <a:r>
              <a:rPr b="1" spc="5" dirty="0">
                <a:latin typeface="Montserrat ExtraBold"/>
                <a:cs typeface="Montserrat ExtraBold"/>
              </a:rPr>
              <a:t> </a:t>
            </a:r>
            <a:r>
              <a:rPr spc="-20" dirty="0"/>
              <a:t>DOLOR</a:t>
            </a:r>
            <a:r>
              <a:rPr spc="-35" dirty="0"/>
              <a:t> </a:t>
            </a:r>
            <a:r>
              <a:t>SIT</a:t>
            </a:r>
            <a:r>
              <a:rPr lang="pt-BR" spc="-35"/>
              <a:t> </a:t>
            </a:r>
            <a:r>
              <a:rPr lang="pt-BR" spc="-40"/>
              <a:t>AMET</a:t>
            </a:r>
            <a:r>
              <a:rPr spc="-40"/>
              <a:t>,</a:t>
            </a:r>
            <a:r>
              <a:rPr lang="pt-BR" spc="-40"/>
              <a:t> </a:t>
            </a:r>
            <a:r>
              <a:rPr spc="-1555" dirty="0"/>
              <a:t> </a:t>
            </a:r>
            <a:r>
              <a:rPr spc="-25" dirty="0"/>
              <a:t>CONSECTETUR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75594" y="0"/>
            <a:ext cx="9528810" cy="11151870"/>
          </a:xfrm>
          <a:custGeom>
            <a:avLst/>
            <a:gdLst/>
            <a:ahLst/>
            <a:cxnLst/>
            <a:rect l="l" t="t" r="r" b="b"/>
            <a:pathLst>
              <a:path w="9528810" h="11151870">
                <a:moveTo>
                  <a:pt x="0" y="11151492"/>
                </a:moveTo>
                <a:lnTo>
                  <a:pt x="9528505" y="11151492"/>
                </a:lnTo>
                <a:lnTo>
                  <a:pt x="9528505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036570" cy="11151870"/>
          </a:xfrm>
          <a:custGeom>
            <a:avLst/>
            <a:gdLst/>
            <a:ahLst/>
            <a:cxnLst/>
            <a:rect l="l" t="t" r="r" b="b"/>
            <a:pathLst>
              <a:path w="3036570" h="11151870">
                <a:moveTo>
                  <a:pt x="0" y="11151492"/>
                </a:moveTo>
                <a:lnTo>
                  <a:pt x="3036556" y="11151492"/>
                </a:lnTo>
                <a:lnTo>
                  <a:pt x="3036556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6556" y="0"/>
            <a:ext cx="7539355" cy="11151870"/>
          </a:xfrm>
          <a:custGeom>
            <a:avLst/>
            <a:gdLst/>
            <a:ahLst/>
            <a:cxnLst/>
            <a:rect l="l" t="t" r="r" b="b"/>
            <a:pathLst>
              <a:path w="7539355" h="11151870">
                <a:moveTo>
                  <a:pt x="0" y="11151492"/>
                </a:moveTo>
                <a:lnTo>
                  <a:pt x="7539037" y="11151492"/>
                </a:lnTo>
                <a:lnTo>
                  <a:pt x="7539037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363992" y="9319087"/>
            <a:ext cx="3693160" cy="942975"/>
            <a:chOff x="15363992" y="9319087"/>
            <a:chExt cx="3693160" cy="942975"/>
          </a:xfrm>
        </p:grpSpPr>
        <p:sp>
          <p:nvSpPr>
            <p:cNvPr id="6" name="object 6"/>
            <p:cNvSpPr/>
            <p:nvPr/>
          </p:nvSpPr>
          <p:spPr>
            <a:xfrm>
              <a:off x="15364065" y="9319087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63990" y="9439611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4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4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4">
                  <a:moveTo>
                    <a:pt x="198361" y="337553"/>
                  </a:moveTo>
                  <a:lnTo>
                    <a:pt x="0" y="337553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53"/>
                  </a:lnTo>
                  <a:close/>
                </a:path>
                <a:path w="3693159" h="700404">
                  <a:moveTo>
                    <a:pt x="198361" y="175056"/>
                  </a:moveTo>
                  <a:lnTo>
                    <a:pt x="0" y="175056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56"/>
                  </a:lnTo>
                  <a:close/>
                </a:path>
                <a:path w="3693159" h="700404">
                  <a:moveTo>
                    <a:pt x="198361" y="16802"/>
                  </a:moveTo>
                  <a:lnTo>
                    <a:pt x="0" y="16802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802"/>
                  </a:lnTo>
                  <a:close/>
                </a:path>
                <a:path w="3693159" h="700404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17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19"/>
                  </a:lnTo>
                  <a:lnTo>
                    <a:pt x="452551" y="52793"/>
                  </a:lnTo>
                  <a:lnTo>
                    <a:pt x="416788" y="79565"/>
                  </a:lnTo>
                  <a:lnTo>
                    <a:pt x="386118" y="113106"/>
                  </a:lnTo>
                  <a:lnTo>
                    <a:pt x="361518" y="154025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47"/>
                  </a:lnTo>
                  <a:lnTo>
                    <a:pt x="410489" y="366712"/>
                  </a:lnTo>
                  <a:lnTo>
                    <a:pt x="460273" y="387235"/>
                  </a:lnTo>
                  <a:lnTo>
                    <a:pt x="508939" y="402196"/>
                  </a:lnTo>
                  <a:lnTo>
                    <a:pt x="594931" y="424522"/>
                  </a:lnTo>
                  <a:lnTo>
                    <a:pt x="628256" y="436435"/>
                  </a:lnTo>
                  <a:lnTo>
                    <a:pt x="652449" y="451904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901"/>
                  </a:lnTo>
                  <a:lnTo>
                    <a:pt x="622071" y="552831"/>
                  </a:lnTo>
                  <a:lnTo>
                    <a:pt x="587794" y="565391"/>
                  </a:lnTo>
                  <a:lnTo>
                    <a:pt x="553504" y="569569"/>
                  </a:lnTo>
                  <a:lnTo>
                    <a:pt x="508876" y="563206"/>
                  </a:lnTo>
                  <a:lnTo>
                    <a:pt x="477100" y="544449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101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31"/>
                  </a:lnTo>
                  <a:lnTo>
                    <a:pt x="425475" y="692277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89"/>
                  </a:lnTo>
                  <a:lnTo>
                    <a:pt x="829373" y="569569"/>
                  </a:lnTo>
                  <a:lnTo>
                    <a:pt x="848956" y="535825"/>
                  </a:lnTo>
                  <a:lnTo>
                    <a:pt x="863409" y="491413"/>
                  </a:lnTo>
                  <a:lnTo>
                    <a:pt x="869175" y="436968"/>
                  </a:lnTo>
                  <a:lnTo>
                    <a:pt x="862253" y="393585"/>
                  </a:lnTo>
                  <a:lnTo>
                    <a:pt x="844715" y="359727"/>
                  </a:lnTo>
                  <a:lnTo>
                    <a:pt x="786180" y="314401"/>
                  </a:lnTo>
                  <a:lnTo>
                    <a:pt x="749388" y="299821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18"/>
                  </a:lnTo>
                  <a:lnTo>
                    <a:pt x="566508" y="244424"/>
                  </a:lnTo>
                  <a:lnTo>
                    <a:pt x="545198" y="222923"/>
                  </a:lnTo>
                  <a:lnTo>
                    <a:pt x="541705" y="191719"/>
                  </a:lnTo>
                  <a:lnTo>
                    <a:pt x="553237" y="167982"/>
                  </a:lnTo>
                  <a:lnTo>
                    <a:pt x="574865" y="148437"/>
                  </a:lnTo>
                  <a:lnTo>
                    <a:pt x="603186" y="135178"/>
                  </a:lnTo>
                  <a:lnTo>
                    <a:pt x="634784" y="130302"/>
                  </a:lnTo>
                  <a:lnTo>
                    <a:pt x="656831" y="131686"/>
                  </a:lnTo>
                  <a:lnTo>
                    <a:pt x="701929" y="151726"/>
                  </a:lnTo>
                  <a:lnTo>
                    <a:pt x="716394" y="192938"/>
                  </a:lnTo>
                  <a:lnTo>
                    <a:pt x="713587" y="211264"/>
                  </a:lnTo>
                  <a:lnTo>
                    <a:pt x="899706" y="211264"/>
                  </a:lnTo>
                  <a:lnTo>
                    <a:pt x="908519" y="161366"/>
                  </a:lnTo>
                  <a:close/>
                </a:path>
                <a:path w="3693159" h="700404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39"/>
                  </a:lnTo>
                  <a:lnTo>
                    <a:pt x="1438135" y="685939"/>
                  </a:lnTo>
                  <a:lnTo>
                    <a:pt x="1465897" y="555612"/>
                  </a:lnTo>
                  <a:lnTo>
                    <a:pt x="1140142" y="555612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68"/>
                  </a:lnTo>
                  <a:lnTo>
                    <a:pt x="1198003" y="282968"/>
                  </a:lnTo>
                  <a:lnTo>
                    <a:pt x="1227467" y="144246"/>
                  </a:lnTo>
                  <a:lnTo>
                    <a:pt x="1553222" y="144246"/>
                  </a:lnTo>
                  <a:lnTo>
                    <a:pt x="1580972" y="13944"/>
                  </a:lnTo>
                  <a:close/>
                </a:path>
                <a:path w="3693159" h="700404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87"/>
                  </a:lnTo>
                  <a:lnTo>
                    <a:pt x="2065566" y="514692"/>
                  </a:lnTo>
                  <a:lnTo>
                    <a:pt x="1984082" y="171284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39"/>
                  </a:lnTo>
                  <a:lnTo>
                    <a:pt x="1710829" y="685939"/>
                  </a:lnTo>
                  <a:lnTo>
                    <a:pt x="1820189" y="171284"/>
                  </a:lnTo>
                  <a:lnTo>
                    <a:pt x="1822043" y="171284"/>
                  </a:lnTo>
                  <a:lnTo>
                    <a:pt x="1940687" y="685939"/>
                  </a:lnTo>
                  <a:lnTo>
                    <a:pt x="2198509" y="685939"/>
                  </a:lnTo>
                  <a:lnTo>
                    <a:pt x="2234908" y="514692"/>
                  </a:lnTo>
                  <a:lnTo>
                    <a:pt x="2341346" y="13944"/>
                  </a:lnTo>
                  <a:close/>
                </a:path>
                <a:path w="3693159" h="700404">
                  <a:moveTo>
                    <a:pt x="3024962" y="685939"/>
                  </a:moveTo>
                  <a:lnTo>
                    <a:pt x="3001060" y="554697"/>
                  </a:lnTo>
                  <a:lnTo>
                    <a:pt x="2977337" y="424408"/>
                  </a:lnTo>
                  <a:lnTo>
                    <a:pt x="2926486" y="145161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408"/>
                  </a:lnTo>
                  <a:lnTo>
                    <a:pt x="2600261" y="424408"/>
                  </a:lnTo>
                  <a:lnTo>
                    <a:pt x="2750870" y="145161"/>
                  </a:lnTo>
                  <a:lnTo>
                    <a:pt x="2753652" y="145161"/>
                  </a:lnTo>
                  <a:lnTo>
                    <a:pt x="2779890" y="424408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39"/>
                  </a:lnTo>
                  <a:lnTo>
                    <a:pt x="2453525" y="685939"/>
                  </a:lnTo>
                  <a:lnTo>
                    <a:pt x="2525179" y="554697"/>
                  </a:lnTo>
                  <a:lnTo>
                    <a:pt x="2797886" y="554697"/>
                  </a:lnTo>
                  <a:lnTo>
                    <a:pt x="2814637" y="685939"/>
                  </a:lnTo>
                  <a:lnTo>
                    <a:pt x="3024962" y="685939"/>
                  </a:lnTo>
                  <a:close/>
                </a:path>
                <a:path w="3693159" h="700404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39"/>
                  </a:lnTo>
                  <a:lnTo>
                    <a:pt x="3281832" y="685939"/>
                  </a:lnTo>
                  <a:lnTo>
                    <a:pt x="3424682" y="13944"/>
                  </a:lnTo>
                  <a:close/>
                </a:path>
                <a:path w="3693159" h="700404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4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4">
                  <a:moveTo>
                    <a:pt x="3692931" y="337553"/>
                  </a:moveTo>
                  <a:lnTo>
                    <a:pt x="3494570" y="337553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53"/>
                  </a:lnTo>
                  <a:close/>
                </a:path>
                <a:path w="3693159" h="700404">
                  <a:moveTo>
                    <a:pt x="3692931" y="175056"/>
                  </a:moveTo>
                  <a:lnTo>
                    <a:pt x="3494570" y="175056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56"/>
                  </a:lnTo>
                  <a:close/>
                </a:path>
                <a:path w="3693159" h="700404">
                  <a:moveTo>
                    <a:pt x="3692931" y="16802"/>
                  </a:moveTo>
                  <a:lnTo>
                    <a:pt x="3494570" y="16802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8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61772" y="7078318"/>
            <a:ext cx="7068184" cy="3968750"/>
            <a:chOff x="261772" y="7078318"/>
            <a:chExt cx="7068184" cy="39687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772" y="7078318"/>
              <a:ext cx="7067847" cy="396846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7088" y="7867760"/>
              <a:ext cx="5497830" cy="2393950"/>
            </a:xfrm>
            <a:custGeom>
              <a:avLst/>
              <a:gdLst/>
              <a:ahLst/>
              <a:cxnLst/>
              <a:rect l="l" t="t" r="r" b="b"/>
              <a:pathLst>
                <a:path w="5497830" h="2393950">
                  <a:moveTo>
                    <a:pt x="5497214" y="0"/>
                  </a:moveTo>
                  <a:lnTo>
                    <a:pt x="0" y="0"/>
                  </a:lnTo>
                  <a:lnTo>
                    <a:pt x="0" y="2393707"/>
                  </a:lnTo>
                  <a:lnTo>
                    <a:pt x="5497214" y="2393707"/>
                  </a:lnTo>
                  <a:lnTo>
                    <a:pt x="5497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24516" y="8505253"/>
            <a:ext cx="80772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0" spc="-10" dirty="0">
                <a:solidFill>
                  <a:srgbClr val="C1272C"/>
                </a:solidFill>
                <a:latin typeface="Montserrat Light"/>
                <a:cs typeface="Montserrat Light"/>
              </a:rPr>
              <a:t>01</a:t>
            </a:r>
            <a:endParaRPr sz="6100">
              <a:latin typeface="Montserrat Light"/>
              <a:cs typeface="Montserrat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5594" y="104915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7367" y="104915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9139" y="104915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5594" y="131092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7367" y="131092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9139" y="131092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594" y="157269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7367" y="157269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139" y="157269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594" y="18344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7367" y="18344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9139" y="18344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594" y="20962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367" y="20962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9139" y="20962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594" y="23580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7367" y="23580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39" y="23580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594" y="261978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7367" y="261978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139" y="261978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594" y="28815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367" y="28815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9139" y="28815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3"/>
                </a:lnTo>
                <a:lnTo>
                  <a:pt x="7665" y="44684"/>
                </a:lnTo>
                <a:lnTo>
                  <a:pt x="15986" y="50296"/>
                </a:lnTo>
                <a:lnTo>
                  <a:pt x="26177" y="52354"/>
                </a:lnTo>
                <a:lnTo>
                  <a:pt x="36367" y="50296"/>
                </a:lnTo>
                <a:lnTo>
                  <a:pt x="44688" y="44684"/>
                </a:lnTo>
                <a:lnTo>
                  <a:pt x="50297" y="36363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047088" y="261772"/>
            <a:ext cx="12303760" cy="9998075"/>
            <a:chOff x="1047088" y="261772"/>
            <a:chExt cx="12303760" cy="9998075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088" y="1049154"/>
              <a:ext cx="5497214" cy="68165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7847" y="3442855"/>
              <a:ext cx="5497214" cy="68165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2531" y="261772"/>
              <a:ext cx="7067847" cy="396846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67847" y="1047088"/>
              <a:ext cx="5497830" cy="2393950"/>
            </a:xfrm>
            <a:custGeom>
              <a:avLst/>
              <a:gdLst/>
              <a:ahLst/>
              <a:cxnLst/>
              <a:rect l="l" t="t" r="r" b="b"/>
              <a:pathLst>
                <a:path w="5497830" h="2393950">
                  <a:moveTo>
                    <a:pt x="5497214" y="0"/>
                  </a:moveTo>
                  <a:lnTo>
                    <a:pt x="0" y="0"/>
                  </a:lnTo>
                  <a:lnTo>
                    <a:pt x="0" y="2393707"/>
                  </a:lnTo>
                  <a:lnTo>
                    <a:pt x="5497214" y="2393707"/>
                  </a:lnTo>
                  <a:lnTo>
                    <a:pt x="5497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736111" y="8467071"/>
            <a:ext cx="29889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dolor,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36111" y="8831457"/>
            <a:ext cx="32162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</a:t>
            </a:r>
            <a:r>
              <a:rPr sz="2400" spc="-4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adipselit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36111" y="9195844"/>
            <a:ext cx="312039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eiusmod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 tempor.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63916" y="1684585"/>
            <a:ext cx="97028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0" spc="-10" dirty="0">
                <a:solidFill>
                  <a:srgbClr val="C1272C"/>
                </a:solidFill>
                <a:latin typeface="Montserrat Light"/>
                <a:cs typeface="Montserrat Light"/>
              </a:rPr>
              <a:t>02</a:t>
            </a:r>
            <a:endParaRPr sz="6100">
              <a:latin typeface="Montserrat Light"/>
              <a:cs typeface="Montserrat Ligh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756861" y="1646398"/>
            <a:ext cx="29889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dolor,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756861" y="2010785"/>
            <a:ext cx="32162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</a:t>
            </a:r>
            <a:r>
              <a:rPr sz="2400" spc="-4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adipselit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do</a:t>
            </a:r>
            <a:r>
              <a:rPr spc="-15" dirty="0"/>
              <a:t> </a:t>
            </a:r>
            <a:r>
              <a:rPr spc="-10" dirty="0"/>
              <a:t>eiusmod</a:t>
            </a:r>
            <a:r>
              <a:rPr spc="-15" dirty="0"/>
              <a:t> </a:t>
            </a:r>
            <a:r>
              <a:rPr spc="-20" dirty="0"/>
              <a:t>tempor.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/>
          </a:p>
          <a:p>
            <a:pPr marL="4855210" marR="5080">
              <a:lnSpc>
                <a:spcPct val="100000"/>
              </a:lnSpc>
            </a:pPr>
            <a:r>
              <a:rPr sz="2550" spc="-10" dirty="0"/>
              <a:t>Lorem</a:t>
            </a:r>
            <a:r>
              <a:rPr sz="2550" spc="-5" dirty="0"/>
              <a:t> </a:t>
            </a:r>
            <a:r>
              <a:rPr sz="2550" dirty="0"/>
              <a:t>ipsum dolor</a:t>
            </a:r>
            <a:r>
              <a:rPr sz="2550" spc="-5" dirty="0"/>
              <a:t> </a:t>
            </a:r>
            <a:r>
              <a:rPr sz="2550" dirty="0"/>
              <a:t>sit </a:t>
            </a:r>
            <a:r>
              <a:rPr sz="2550" spc="5" dirty="0"/>
              <a:t>amet, </a:t>
            </a:r>
            <a:r>
              <a:rPr sz="2550" spc="10" dirty="0"/>
              <a:t> </a:t>
            </a:r>
            <a:r>
              <a:rPr sz="2550" spc="-5" dirty="0"/>
              <a:t>consectetur </a:t>
            </a:r>
            <a:r>
              <a:rPr sz="2550" dirty="0"/>
              <a:t>adipiscing </a:t>
            </a:r>
            <a:r>
              <a:rPr sz="2550" spc="5" dirty="0"/>
              <a:t>elit, </a:t>
            </a:r>
            <a:r>
              <a:rPr sz="2550" dirty="0"/>
              <a:t>sed </a:t>
            </a:r>
            <a:r>
              <a:rPr sz="2550" spc="5" dirty="0"/>
              <a:t> </a:t>
            </a:r>
            <a:r>
              <a:rPr sz="2550" dirty="0"/>
              <a:t>do</a:t>
            </a:r>
            <a:r>
              <a:rPr sz="2550" spc="5" dirty="0"/>
              <a:t> </a:t>
            </a:r>
            <a:r>
              <a:rPr sz="2550" dirty="0"/>
              <a:t>eiusmod</a:t>
            </a:r>
            <a:r>
              <a:rPr sz="2550" spc="665" dirty="0"/>
              <a:t> </a:t>
            </a:r>
            <a:r>
              <a:rPr sz="2550" spc="-5" dirty="0"/>
              <a:t>tempor</a:t>
            </a:r>
            <a:r>
              <a:rPr sz="2550" spc="660" dirty="0"/>
              <a:t> </a:t>
            </a:r>
            <a:r>
              <a:rPr sz="2550" dirty="0"/>
              <a:t>incididunt </a:t>
            </a:r>
            <a:r>
              <a:rPr sz="2550" spc="5" dirty="0"/>
              <a:t> </a:t>
            </a:r>
            <a:r>
              <a:rPr sz="2550" dirty="0"/>
              <a:t>ut </a:t>
            </a:r>
            <a:r>
              <a:rPr sz="2550" spc="-5" dirty="0"/>
              <a:t>labore </a:t>
            </a:r>
            <a:r>
              <a:rPr sz="2550" dirty="0"/>
              <a:t>et </a:t>
            </a:r>
            <a:r>
              <a:rPr sz="2550" spc="-5" dirty="0"/>
              <a:t>dolore </a:t>
            </a:r>
            <a:r>
              <a:rPr sz="2550" spc="5" dirty="0"/>
              <a:t>magna </a:t>
            </a:r>
            <a:r>
              <a:rPr sz="2550" dirty="0"/>
              <a:t>aliqua. </a:t>
            </a:r>
            <a:r>
              <a:rPr sz="2550" spc="-655" dirty="0"/>
              <a:t> </a:t>
            </a:r>
            <a:r>
              <a:rPr sz="2550" dirty="0"/>
              <a:t>Ut enim </a:t>
            </a:r>
            <a:r>
              <a:rPr sz="2550" spc="5" dirty="0"/>
              <a:t>ad </a:t>
            </a:r>
            <a:r>
              <a:rPr sz="2550" dirty="0"/>
              <a:t>minim </a:t>
            </a:r>
            <a:r>
              <a:rPr sz="2550" spc="-5" dirty="0"/>
              <a:t>veniam, </a:t>
            </a:r>
            <a:r>
              <a:rPr sz="2550" dirty="0"/>
              <a:t>quis </a:t>
            </a:r>
            <a:r>
              <a:rPr sz="2550" spc="5" dirty="0"/>
              <a:t> </a:t>
            </a:r>
            <a:r>
              <a:rPr sz="2550" dirty="0"/>
              <a:t>nostrud</a:t>
            </a:r>
            <a:r>
              <a:rPr sz="2550" spc="-5" dirty="0"/>
              <a:t> </a:t>
            </a:r>
            <a:r>
              <a:rPr sz="2550" spc="-10" dirty="0"/>
              <a:t>exercitation</a:t>
            </a:r>
            <a:r>
              <a:rPr sz="2550" spc="-5" dirty="0"/>
              <a:t> </a:t>
            </a:r>
            <a:r>
              <a:rPr sz="2550" dirty="0"/>
              <a:t>ullamco </a:t>
            </a:r>
            <a:r>
              <a:rPr sz="2550" spc="5" dirty="0"/>
              <a:t> </a:t>
            </a:r>
            <a:r>
              <a:rPr sz="2550" spc="-5" dirty="0"/>
              <a:t>laboris </a:t>
            </a:r>
            <a:r>
              <a:rPr sz="2550" dirty="0"/>
              <a:t>nisi ut</a:t>
            </a:r>
            <a:r>
              <a:rPr sz="2550" spc="-5" dirty="0"/>
              <a:t> </a:t>
            </a:r>
            <a:r>
              <a:rPr sz="2550" dirty="0"/>
              <a:t>aliquip </a:t>
            </a:r>
            <a:r>
              <a:rPr sz="2550" spc="-20" dirty="0"/>
              <a:t>ex</a:t>
            </a:r>
            <a:r>
              <a:rPr sz="2550" spc="-5" dirty="0"/>
              <a:t> </a:t>
            </a:r>
            <a:r>
              <a:rPr sz="2550" spc="-20" dirty="0"/>
              <a:t>ea</a:t>
            </a:r>
            <a:r>
              <a:rPr sz="2550" dirty="0"/>
              <a:t> </a:t>
            </a:r>
            <a:r>
              <a:rPr sz="2550" spc="5" dirty="0"/>
              <a:t>modo </a:t>
            </a:r>
            <a:r>
              <a:rPr sz="2550" spc="10" dirty="0"/>
              <a:t> </a:t>
            </a:r>
            <a:r>
              <a:rPr sz="2550" dirty="0"/>
              <a:t>consequat. Duis </a:t>
            </a:r>
            <a:r>
              <a:rPr sz="2550" spc="-10" dirty="0"/>
              <a:t>aute </a:t>
            </a:r>
            <a:r>
              <a:rPr sz="2550" spc="-5" dirty="0"/>
              <a:t>irure </a:t>
            </a:r>
            <a:r>
              <a:rPr sz="2550" dirty="0"/>
              <a:t>dolor </a:t>
            </a:r>
            <a:r>
              <a:rPr sz="2550" spc="5" dirty="0"/>
              <a:t> </a:t>
            </a:r>
            <a:r>
              <a:rPr sz="2550" dirty="0"/>
              <a:t>in </a:t>
            </a:r>
            <a:r>
              <a:rPr sz="2550" spc="-5" dirty="0"/>
              <a:t>reprehenderit </a:t>
            </a:r>
            <a:r>
              <a:rPr sz="2550" dirty="0"/>
              <a:t>in </a:t>
            </a:r>
            <a:r>
              <a:rPr sz="2550" spc="-10" dirty="0"/>
              <a:t>voluptate velit </a:t>
            </a:r>
            <a:r>
              <a:rPr sz="2550" spc="-655" dirty="0"/>
              <a:t> </a:t>
            </a:r>
            <a:r>
              <a:rPr sz="2550" dirty="0"/>
              <a:t>esse cillum </a:t>
            </a:r>
            <a:r>
              <a:rPr sz="2550" spc="-5" dirty="0"/>
              <a:t>dolore </a:t>
            </a:r>
            <a:r>
              <a:rPr sz="2550" dirty="0"/>
              <a:t>eu fugiat nulla </a:t>
            </a:r>
            <a:r>
              <a:rPr sz="2550" spc="-655" dirty="0"/>
              <a:t> </a:t>
            </a:r>
            <a:r>
              <a:rPr sz="2550" spc="-5" dirty="0"/>
              <a:t>pariatur.</a:t>
            </a:r>
            <a:endParaRPr sz="2550"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13599456" y="996639"/>
            <a:ext cx="5470525" cy="147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4700" spc="20" dirty="0"/>
              <a:t>DUIS</a:t>
            </a:r>
            <a:r>
              <a:rPr sz="4700" spc="-15" dirty="0"/>
              <a:t> AUTE</a:t>
            </a:r>
            <a:r>
              <a:rPr sz="4700" spc="145" dirty="0"/>
              <a:t> </a:t>
            </a:r>
            <a:r>
              <a:rPr sz="4700" b="1" spc="20" dirty="0">
                <a:latin typeface="Montserrat ExtraBold"/>
                <a:cs typeface="Montserrat ExtraBold"/>
              </a:rPr>
              <a:t>IRURE </a:t>
            </a:r>
            <a:r>
              <a:rPr sz="4700" b="1" spc="-1350" dirty="0">
                <a:latin typeface="Montserrat ExtraBold"/>
                <a:cs typeface="Montserrat ExtraBold"/>
              </a:rPr>
              <a:t> </a:t>
            </a:r>
            <a:r>
              <a:rPr sz="4700" b="1" spc="15" dirty="0">
                <a:latin typeface="Montserrat ExtraBold"/>
                <a:cs typeface="Montserrat ExtraBold"/>
              </a:rPr>
              <a:t>DOLOR</a:t>
            </a:r>
            <a:r>
              <a:rPr sz="4700" b="1" dirty="0">
                <a:latin typeface="Montserrat ExtraBold"/>
                <a:cs typeface="Montserrat ExtraBold"/>
              </a:rPr>
              <a:t> </a:t>
            </a:r>
            <a:r>
              <a:rPr sz="4700" b="1" spc="20" dirty="0">
                <a:latin typeface="Montserrat ExtraBold"/>
                <a:cs typeface="Montserrat ExtraBold"/>
              </a:rPr>
              <a:t>IN</a:t>
            </a:r>
            <a:endParaRPr sz="4700">
              <a:latin typeface="Montserrat ExtraBold"/>
              <a:cs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5549569" y="0"/>
              <a:ext cx="14554835" cy="11151870"/>
            </a:xfrm>
            <a:custGeom>
              <a:avLst/>
              <a:gdLst/>
              <a:ahLst/>
              <a:cxnLst/>
              <a:rect l="l" t="t" r="r" b="b"/>
              <a:pathLst>
                <a:path w="14554835" h="11151870">
                  <a:moveTo>
                    <a:pt x="0" y="11151492"/>
                  </a:moveTo>
                  <a:lnTo>
                    <a:pt x="14554530" y="11151492"/>
                  </a:lnTo>
                  <a:lnTo>
                    <a:pt x="14554530" y="0"/>
                  </a:lnTo>
                  <a:lnTo>
                    <a:pt x="0" y="0"/>
                  </a:lnTo>
                  <a:lnTo>
                    <a:pt x="0" y="1115149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151493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7076" y="235603"/>
              <a:ext cx="1885314" cy="575945"/>
            </a:xfrm>
            <a:custGeom>
              <a:avLst/>
              <a:gdLst/>
              <a:ahLst/>
              <a:cxnLst/>
              <a:rect l="l" t="t" r="r" b="b"/>
              <a:pathLst>
                <a:path w="1885314" h="575945">
                  <a:moveTo>
                    <a:pt x="52362" y="549719"/>
                  </a:moveTo>
                  <a:lnTo>
                    <a:pt x="50304" y="539534"/>
                  </a:lnTo>
                  <a:lnTo>
                    <a:pt x="44691" y="531202"/>
                  </a:lnTo>
                  <a:lnTo>
                    <a:pt x="36372" y="525602"/>
                  </a:lnTo>
                  <a:lnTo>
                    <a:pt x="26187" y="523544"/>
                  </a:lnTo>
                  <a:lnTo>
                    <a:pt x="15989" y="525602"/>
                  </a:lnTo>
                  <a:lnTo>
                    <a:pt x="7670" y="531202"/>
                  </a:lnTo>
                  <a:lnTo>
                    <a:pt x="2057" y="539534"/>
                  </a:lnTo>
                  <a:lnTo>
                    <a:pt x="0" y="549719"/>
                  </a:lnTo>
                  <a:lnTo>
                    <a:pt x="2057" y="559904"/>
                  </a:lnTo>
                  <a:lnTo>
                    <a:pt x="7670" y="568236"/>
                  </a:lnTo>
                  <a:lnTo>
                    <a:pt x="15989" y="573836"/>
                  </a:lnTo>
                  <a:lnTo>
                    <a:pt x="26187" y="575894"/>
                  </a:lnTo>
                  <a:lnTo>
                    <a:pt x="36372" y="573836"/>
                  </a:lnTo>
                  <a:lnTo>
                    <a:pt x="44691" y="568236"/>
                  </a:lnTo>
                  <a:lnTo>
                    <a:pt x="50304" y="559904"/>
                  </a:lnTo>
                  <a:lnTo>
                    <a:pt x="52362" y="549719"/>
                  </a:lnTo>
                  <a:close/>
                </a:path>
                <a:path w="1885314" h="575945">
                  <a:moveTo>
                    <a:pt x="52362" y="287947"/>
                  </a:moveTo>
                  <a:lnTo>
                    <a:pt x="50304" y="277761"/>
                  </a:lnTo>
                  <a:lnTo>
                    <a:pt x="44691" y="269430"/>
                  </a:lnTo>
                  <a:lnTo>
                    <a:pt x="36372" y="263829"/>
                  </a:lnTo>
                  <a:lnTo>
                    <a:pt x="26187" y="261772"/>
                  </a:lnTo>
                  <a:lnTo>
                    <a:pt x="15989" y="263829"/>
                  </a:lnTo>
                  <a:lnTo>
                    <a:pt x="7670" y="269430"/>
                  </a:lnTo>
                  <a:lnTo>
                    <a:pt x="2057" y="277761"/>
                  </a:lnTo>
                  <a:lnTo>
                    <a:pt x="0" y="287947"/>
                  </a:lnTo>
                  <a:lnTo>
                    <a:pt x="2057" y="298132"/>
                  </a:lnTo>
                  <a:lnTo>
                    <a:pt x="7670" y="306463"/>
                  </a:lnTo>
                  <a:lnTo>
                    <a:pt x="15989" y="312064"/>
                  </a:lnTo>
                  <a:lnTo>
                    <a:pt x="26187" y="314121"/>
                  </a:lnTo>
                  <a:lnTo>
                    <a:pt x="36372" y="312064"/>
                  </a:lnTo>
                  <a:lnTo>
                    <a:pt x="44691" y="306463"/>
                  </a:lnTo>
                  <a:lnTo>
                    <a:pt x="50304" y="298132"/>
                  </a:lnTo>
                  <a:lnTo>
                    <a:pt x="52362" y="287947"/>
                  </a:lnTo>
                  <a:close/>
                </a:path>
                <a:path w="1885314" h="575945">
                  <a:moveTo>
                    <a:pt x="52362" y="26174"/>
                  </a:moveTo>
                  <a:lnTo>
                    <a:pt x="50304" y="15989"/>
                  </a:lnTo>
                  <a:lnTo>
                    <a:pt x="44691" y="7658"/>
                  </a:lnTo>
                  <a:lnTo>
                    <a:pt x="36372" y="2057"/>
                  </a:lnTo>
                  <a:lnTo>
                    <a:pt x="26187" y="0"/>
                  </a:lnTo>
                  <a:lnTo>
                    <a:pt x="15989" y="2057"/>
                  </a:lnTo>
                  <a:lnTo>
                    <a:pt x="7670" y="7658"/>
                  </a:lnTo>
                  <a:lnTo>
                    <a:pt x="2057" y="15989"/>
                  </a:lnTo>
                  <a:lnTo>
                    <a:pt x="0" y="26174"/>
                  </a:lnTo>
                  <a:lnTo>
                    <a:pt x="2057" y="36360"/>
                  </a:lnTo>
                  <a:lnTo>
                    <a:pt x="7670" y="44691"/>
                  </a:lnTo>
                  <a:lnTo>
                    <a:pt x="15989" y="50292"/>
                  </a:lnTo>
                  <a:lnTo>
                    <a:pt x="26187" y="52349"/>
                  </a:lnTo>
                  <a:lnTo>
                    <a:pt x="36372" y="50292"/>
                  </a:lnTo>
                  <a:lnTo>
                    <a:pt x="44691" y="44691"/>
                  </a:lnTo>
                  <a:lnTo>
                    <a:pt x="50304" y="36360"/>
                  </a:lnTo>
                  <a:lnTo>
                    <a:pt x="52362" y="26174"/>
                  </a:lnTo>
                  <a:close/>
                </a:path>
                <a:path w="1885314" h="575945">
                  <a:moveTo>
                    <a:pt x="314134" y="549719"/>
                  </a:moveTo>
                  <a:lnTo>
                    <a:pt x="312077" y="539534"/>
                  </a:lnTo>
                  <a:lnTo>
                    <a:pt x="306463" y="531202"/>
                  </a:lnTo>
                  <a:lnTo>
                    <a:pt x="298145" y="525602"/>
                  </a:lnTo>
                  <a:lnTo>
                    <a:pt x="287959" y="523544"/>
                  </a:lnTo>
                  <a:lnTo>
                    <a:pt x="277761" y="525602"/>
                  </a:lnTo>
                  <a:lnTo>
                    <a:pt x="269443" y="531202"/>
                  </a:lnTo>
                  <a:lnTo>
                    <a:pt x="263829" y="539534"/>
                  </a:lnTo>
                  <a:lnTo>
                    <a:pt x="261772" y="549719"/>
                  </a:lnTo>
                  <a:lnTo>
                    <a:pt x="263829" y="559904"/>
                  </a:lnTo>
                  <a:lnTo>
                    <a:pt x="269443" y="568236"/>
                  </a:lnTo>
                  <a:lnTo>
                    <a:pt x="277761" y="573836"/>
                  </a:lnTo>
                  <a:lnTo>
                    <a:pt x="287959" y="575894"/>
                  </a:lnTo>
                  <a:lnTo>
                    <a:pt x="298145" y="573836"/>
                  </a:lnTo>
                  <a:lnTo>
                    <a:pt x="306463" y="568236"/>
                  </a:lnTo>
                  <a:lnTo>
                    <a:pt x="312077" y="559904"/>
                  </a:lnTo>
                  <a:lnTo>
                    <a:pt x="314134" y="549719"/>
                  </a:lnTo>
                  <a:close/>
                </a:path>
                <a:path w="1885314" h="575945">
                  <a:moveTo>
                    <a:pt x="314134" y="287947"/>
                  </a:moveTo>
                  <a:lnTo>
                    <a:pt x="312077" y="277761"/>
                  </a:lnTo>
                  <a:lnTo>
                    <a:pt x="306463" y="269430"/>
                  </a:lnTo>
                  <a:lnTo>
                    <a:pt x="298145" y="263829"/>
                  </a:lnTo>
                  <a:lnTo>
                    <a:pt x="287959" y="261772"/>
                  </a:lnTo>
                  <a:lnTo>
                    <a:pt x="277761" y="263829"/>
                  </a:lnTo>
                  <a:lnTo>
                    <a:pt x="269443" y="269430"/>
                  </a:lnTo>
                  <a:lnTo>
                    <a:pt x="263829" y="277761"/>
                  </a:lnTo>
                  <a:lnTo>
                    <a:pt x="261772" y="287947"/>
                  </a:lnTo>
                  <a:lnTo>
                    <a:pt x="263829" y="298132"/>
                  </a:lnTo>
                  <a:lnTo>
                    <a:pt x="269443" y="306463"/>
                  </a:lnTo>
                  <a:lnTo>
                    <a:pt x="277761" y="312064"/>
                  </a:lnTo>
                  <a:lnTo>
                    <a:pt x="287959" y="314121"/>
                  </a:lnTo>
                  <a:lnTo>
                    <a:pt x="298145" y="312064"/>
                  </a:lnTo>
                  <a:lnTo>
                    <a:pt x="306463" y="306463"/>
                  </a:lnTo>
                  <a:lnTo>
                    <a:pt x="312077" y="298132"/>
                  </a:lnTo>
                  <a:lnTo>
                    <a:pt x="314134" y="287947"/>
                  </a:lnTo>
                  <a:close/>
                </a:path>
                <a:path w="1885314" h="575945">
                  <a:moveTo>
                    <a:pt x="314134" y="26174"/>
                  </a:moveTo>
                  <a:lnTo>
                    <a:pt x="312077" y="15989"/>
                  </a:lnTo>
                  <a:lnTo>
                    <a:pt x="306463" y="7658"/>
                  </a:lnTo>
                  <a:lnTo>
                    <a:pt x="298145" y="2057"/>
                  </a:lnTo>
                  <a:lnTo>
                    <a:pt x="287959" y="0"/>
                  </a:lnTo>
                  <a:lnTo>
                    <a:pt x="277761" y="2057"/>
                  </a:lnTo>
                  <a:lnTo>
                    <a:pt x="269443" y="7658"/>
                  </a:lnTo>
                  <a:lnTo>
                    <a:pt x="263829" y="15989"/>
                  </a:lnTo>
                  <a:lnTo>
                    <a:pt x="261772" y="26174"/>
                  </a:lnTo>
                  <a:lnTo>
                    <a:pt x="263829" y="36360"/>
                  </a:lnTo>
                  <a:lnTo>
                    <a:pt x="269443" y="44691"/>
                  </a:lnTo>
                  <a:lnTo>
                    <a:pt x="277761" y="50292"/>
                  </a:lnTo>
                  <a:lnTo>
                    <a:pt x="287959" y="52349"/>
                  </a:lnTo>
                  <a:lnTo>
                    <a:pt x="298145" y="50292"/>
                  </a:lnTo>
                  <a:lnTo>
                    <a:pt x="306463" y="44691"/>
                  </a:lnTo>
                  <a:lnTo>
                    <a:pt x="312077" y="36360"/>
                  </a:lnTo>
                  <a:lnTo>
                    <a:pt x="314134" y="26174"/>
                  </a:lnTo>
                  <a:close/>
                </a:path>
                <a:path w="1885314" h="575945">
                  <a:moveTo>
                    <a:pt x="575906" y="549719"/>
                  </a:moveTo>
                  <a:lnTo>
                    <a:pt x="573849" y="539534"/>
                  </a:lnTo>
                  <a:lnTo>
                    <a:pt x="568236" y="531202"/>
                  </a:lnTo>
                  <a:lnTo>
                    <a:pt x="559917" y="525602"/>
                  </a:lnTo>
                  <a:lnTo>
                    <a:pt x="549732" y="523544"/>
                  </a:lnTo>
                  <a:lnTo>
                    <a:pt x="539534" y="525602"/>
                  </a:lnTo>
                  <a:lnTo>
                    <a:pt x="531215" y="531202"/>
                  </a:lnTo>
                  <a:lnTo>
                    <a:pt x="525602" y="539534"/>
                  </a:lnTo>
                  <a:lnTo>
                    <a:pt x="523544" y="549719"/>
                  </a:lnTo>
                  <a:lnTo>
                    <a:pt x="525602" y="559904"/>
                  </a:lnTo>
                  <a:lnTo>
                    <a:pt x="531215" y="568236"/>
                  </a:lnTo>
                  <a:lnTo>
                    <a:pt x="539534" y="573836"/>
                  </a:lnTo>
                  <a:lnTo>
                    <a:pt x="549732" y="575894"/>
                  </a:lnTo>
                  <a:lnTo>
                    <a:pt x="559917" y="573836"/>
                  </a:lnTo>
                  <a:lnTo>
                    <a:pt x="568236" y="568236"/>
                  </a:lnTo>
                  <a:lnTo>
                    <a:pt x="573849" y="559904"/>
                  </a:lnTo>
                  <a:lnTo>
                    <a:pt x="575906" y="549719"/>
                  </a:lnTo>
                  <a:close/>
                </a:path>
                <a:path w="1885314" h="575945">
                  <a:moveTo>
                    <a:pt x="575906" y="287947"/>
                  </a:moveTo>
                  <a:lnTo>
                    <a:pt x="573849" y="277761"/>
                  </a:lnTo>
                  <a:lnTo>
                    <a:pt x="568236" y="269430"/>
                  </a:lnTo>
                  <a:lnTo>
                    <a:pt x="559917" y="263829"/>
                  </a:lnTo>
                  <a:lnTo>
                    <a:pt x="549732" y="261772"/>
                  </a:lnTo>
                  <a:lnTo>
                    <a:pt x="539534" y="263829"/>
                  </a:lnTo>
                  <a:lnTo>
                    <a:pt x="531215" y="269430"/>
                  </a:lnTo>
                  <a:lnTo>
                    <a:pt x="525602" y="277761"/>
                  </a:lnTo>
                  <a:lnTo>
                    <a:pt x="523544" y="287947"/>
                  </a:lnTo>
                  <a:lnTo>
                    <a:pt x="525602" y="298132"/>
                  </a:lnTo>
                  <a:lnTo>
                    <a:pt x="531215" y="306463"/>
                  </a:lnTo>
                  <a:lnTo>
                    <a:pt x="539534" y="312064"/>
                  </a:lnTo>
                  <a:lnTo>
                    <a:pt x="549732" y="314121"/>
                  </a:lnTo>
                  <a:lnTo>
                    <a:pt x="559917" y="312064"/>
                  </a:lnTo>
                  <a:lnTo>
                    <a:pt x="568236" y="306463"/>
                  </a:lnTo>
                  <a:lnTo>
                    <a:pt x="573849" y="298132"/>
                  </a:lnTo>
                  <a:lnTo>
                    <a:pt x="575906" y="287947"/>
                  </a:lnTo>
                  <a:close/>
                </a:path>
                <a:path w="1885314" h="575945">
                  <a:moveTo>
                    <a:pt x="575906" y="26174"/>
                  </a:moveTo>
                  <a:lnTo>
                    <a:pt x="573849" y="15989"/>
                  </a:lnTo>
                  <a:lnTo>
                    <a:pt x="568236" y="7658"/>
                  </a:lnTo>
                  <a:lnTo>
                    <a:pt x="559917" y="2057"/>
                  </a:lnTo>
                  <a:lnTo>
                    <a:pt x="549732" y="0"/>
                  </a:lnTo>
                  <a:lnTo>
                    <a:pt x="539534" y="2057"/>
                  </a:lnTo>
                  <a:lnTo>
                    <a:pt x="531215" y="7658"/>
                  </a:lnTo>
                  <a:lnTo>
                    <a:pt x="525602" y="15989"/>
                  </a:lnTo>
                  <a:lnTo>
                    <a:pt x="523544" y="26174"/>
                  </a:lnTo>
                  <a:lnTo>
                    <a:pt x="525602" y="36360"/>
                  </a:lnTo>
                  <a:lnTo>
                    <a:pt x="531215" y="44691"/>
                  </a:lnTo>
                  <a:lnTo>
                    <a:pt x="539534" y="50292"/>
                  </a:lnTo>
                  <a:lnTo>
                    <a:pt x="549732" y="52349"/>
                  </a:lnTo>
                  <a:lnTo>
                    <a:pt x="559917" y="50292"/>
                  </a:lnTo>
                  <a:lnTo>
                    <a:pt x="568236" y="44691"/>
                  </a:lnTo>
                  <a:lnTo>
                    <a:pt x="573849" y="36360"/>
                  </a:lnTo>
                  <a:lnTo>
                    <a:pt x="575906" y="26174"/>
                  </a:lnTo>
                  <a:close/>
                </a:path>
                <a:path w="1885314" h="575945">
                  <a:moveTo>
                    <a:pt x="837679" y="549719"/>
                  </a:moveTo>
                  <a:lnTo>
                    <a:pt x="835621" y="539534"/>
                  </a:lnTo>
                  <a:lnTo>
                    <a:pt x="830008" y="531202"/>
                  </a:lnTo>
                  <a:lnTo>
                    <a:pt x="821690" y="525602"/>
                  </a:lnTo>
                  <a:lnTo>
                    <a:pt x="811504" y="523544"/>
                  </a:lnTo>
                  <a:lnTo>
                    <a:pt x="801306" y="525602"/>
                  </a:lnTo>
                  <a:lnTo>
                    <a:pt x="792988" y="531202"/>
                  </a:lnTo>
                  <a:lnTo>
                    <a:pt x="787374" y="539534"/>
                  </a:lnTo>
                  <a:lnTo>
                    <a:pt x="785317" y="549719"/>
                  </a:lnTo>
                  <a:lnTo>
                    <a:pt x="787374" y="559904"/>
                  </a:lnTo>
                  <a:lnTo>
                    <a:pt x="792988" y="568236"/>
                  </a:lnTo>
                  <a:lnTo>
                    <a:pt x="801306" y="573836"/>
                  </a:lnTo>
                  <a:lnTo>
                    <a:pt x="811504" y="575894"/>
                  </a:lnTo>
                  <a:lnTo>
                    <a:pt x="821690" y="573836"/>
                  </a:lnTo>
                  <a:lnTo>
                    <a:pt x="830008" y="568236"/>
                  </a:lnTo>
                  <a:lnTo>
                    <a:pt x="835621" y="559904"/>
                  </a:lnTo>
                  <a:lnTo>
                    <a:pt x="837679" y="549719"/>
                  </a:lnTo>
                  <a:close/>
                </a:path>
                <a:path w="1885314" h="575945">
                  <a:moveTo>
                    <a:pt x="837679" y="287947"/>
                  </a:moveTo>
                  <a:lnTo>
                    <a:pt x="835621" y="277761"/>
                  </a:lnTo>
                  <a:lnTo>
                    <a:pt x="830008" y="269430"/>
                  </a:lnTo>
                  <a:lnTo>
                    <a:pt x="821690" y="263829"/>
                  </a:lnTo>
                  <a:lnTo>
                    <a:pt x="811504" y="261772"/>
                  </a:lnTo>
                  <a:lnTo>
                    <a:pt x="801306" y="263829"/>
                  </a:lnTo>
                  <a:lnTo>
                    <a:pt x="792988" y="269430"/>
                  </a:lnTo>
                  <a:lnTo>
                    <a:pt x="787374" y="277761"/>
                  </a:lnTo>
                  <a:lnTo>
                    <a:pt x="785317" y="287947"/>
                  </a:lnTo>
                  <a:lnTo>
                    <a:pt x="787374" y="298132"/>
                  </a:lnTo>
                  <a:lnTo>
                    <a:pt x="792988" y="306463"/>
                  </a:lnTo>
                  <a:lnTo>
                    <a:pt x="801306" y="312064"/>
                  </a:lnTo>
                  <a:lnTo>
                    <a:pt x="811504" y="314121"/>
                  </a:lnTo>
                  <a:lnTo>
                    <a:pt x="821690" y="312064"/>
                  </a:lnTo>
                  <a:lnTo>
                    <a:pt x="830008" y="306463"/>
                  </a:lnTo>
                  <a:lnTo>
                    <a:pt x="835621" y="298132"/>
                  </a:lnTo>
                  <a:lnTo>
                    <a:pt x="837679" y="287947"/>
                  </a:lnTo>
                  <a:close/>
                </a:path>
                <a:path w="1885314" h="575945">
                  <a:moveTo>
                    <a:pt x="837679" y="26174"/>
                  </a:moveTo>
                  <a:lnTo>
                    <a:pt x="835621" y="15989"/>
                  </a:lnTo>
                  <a:lnTo>
                    <a:pt x="830008" y="7658"/>
                  </a:lnTo>
                  <a:lnTo>
                    <a:pt x="821690" y="2057"/>
                  </a:lnTo>
                  <a:lnTo>
                    <a:pt x="811504" y="0"/>
                  </a:lnTo>
                  <a:lnTo>
                    <a:pt x="801306" y="2057"/>
                  </a:lnTo>
                  <a:lnTo>
                    <a:pt x="792988" y="7658"/>
                  </a:lnTo>
                  <a:lnTo>
                    <a:pt x="787374" y="15989"/>
                  </a:lnTo>
                  <a:lnTo>
                    <a:pt x="785317" y="26174"/>
                  </a:lnTo>
                  <a:lnTo>
                    <a:pt x="787374" y="36360"/>
                  </a:lnTo>
                  <a:lnTo>
                    <a:pt x="792988" y="44691"/>
                  </a:lnTo>
                  <a:lnTo>
                    <a:pt x="801306" y="50292"/>
                  </a:lnTo>
                  <a:lnTo>
                    <a:pt x="811504" y="52349"/>
                  </a:lnTo>
                  <a:lnTo>
                    <a:pt x="821690" y="50292"/>
                  </a:lnTo>
                  <a:lnTo>
                    <a:pt x="830008" y="44691"/>
                  </a:lnTo>
                  <a:lnTo>
                    <a:pt x="835621" y="36360"/>
                  </a:lnTo>
                  <a:lnTo>
                    <a:pt x="837679" y="26174"/>
                  </a:lnTo>
                  <a:close/>
                </a:path>
                <a:path w="1885314" h="575945">
                  <a:moveTo>
                    <a:pt x="1099451" y="549719"/>
                  </a:moveTo>
                  <a:lnTo>
                    <a:pt x="1097394" y="539534"/>
                  </a:lnTo>
                  <a:lnTo>
                    <a:pt x="1091780" y="531202"/>
                  </a:lnTo>
                  <a:lnTo>
                    <a:pt x="1083462" y="525602"/>
                  </a:lnTo>
                  <a:lnTo>
                    <a:pt x="1073277" y="523544"/>
                  </a:lnTo>
                  <a:lnTo>
                    <a:pt x="1063078" y="525602"/>
                  </a:lnTo>
                  <a:lnTo>
                    <a:pt x="1054760" y="531202"/>
                  </a:lnTo>
                  <a:lnTo>
                    <a:pt x="1049147" y="539534"/>
                  </a:lnTo>
                  <a:lnTo>
                    <a:pt x="1047089" y="549719"/>
                  </a:lnTo>
                  <a:lnTo>
                    <a:pt x="1049147" y="559904"/>
                  </a:lnTo>
                  <a:lnTo>
                    <a:pt x="1054760" y="568236"/>
                  </a:lnTo>
                  <a:lnTo>
                    <a:pt x="1063078" y="573836"/>
                  </a:lnTo>
                  <a:lnTo>
                    <a:pt x="1073277" y="575894"/>
                  </a:lnTo>
                  <a:lnTo>
                    <a:pt x="1083462" y="573836"/>
                  </a:lnTo>
                  <a:lnTo>
                    <a:pt x="1091780" y="568236"/>
                  </a:lnTo>
                  <a:lnTo>
                    <a:pt x="1097394" y="559904"/>
                  </a:lnTo>
                  <a:lnTo>
                    <a:pt x="1099451" y="549719"/>
                  </a:lnTo>
                  <a:close/>
                </a:path>
                <a:path w="1885314" h="575945">
                  <a:moveTo>
                    <a:pt x="1099451" y="287947"/>
                  </a:moveTo>
                  <a:lnTo>
                    <a:pt x="1097394" y="277761"/>
                  </a:lnTo>
                  <a:lnTo>
                    <a:pt x="1091780" y="269430"/>
                  </a:lnTo>
                  <a:lnTo>
                    <a:pt x="1083462" y="263829"/>
                  </a:lnTo>
                  <a:lnTo>
                    <a:pt x="1073277" y="261772"/>
                  </a:lnTo>
                  <a:lnTo>
                    <a:pt x="1063078" y="263829"/>
                  </a:lnTo>
                  <a:lnTo>
                    <a:pt x="1054760" y="269430"/>
                  </a:lnTo>
                  <a:lnTo>
                    <a:pt x="1049147" y="277761"/>
                  </a:lnTo>
                  <a:lnTo>
                    <a:pt x="1047089" y="287947"/>
                  </a:lnTo>
                  <a:lnTo>
                    <a:pt x="1049147" y="298132"/>
                  </a:lnTo>
                  <a:lnTo>
                    <a:pt x="1054760" y="306463"/>
                  </a:lnTo>
                  <a:lnTo>
                    <a:pt x="1063078" y="312064"/>
                  </a:lnTo>
                  <a:lnTo>
                    <a:pt x="1073277" y="314121"/>
                  </a:lnTo>
                  <a:lnTo>
                    <a:pt x="1083462" y="312064"/>
                  </a:lnTo>
                  <a:lnTo>
                    <a:pt x="1091780" y="306463"/>
                  </a:lnTo>
                  <a:lnTo>
                    <a:pt x="1097394" y="298132"/>
                  </a:lnTo>
                  <a:lnTo>
                    <a:pt x="1099451" y="287947"/>
                  </a:lnTo>
                  <a:close/>
                </a:path>
                <a:path w="1885314" h="575945">
                  <a:moveTo>
                    <a:pt x="1099451" y="26174"/>
                  </a:moveTo>
                  <a:lnTo>
                    <a:pt x="1097394" y="15989"/>
                  </a:lnTo>
                  <a:lnTo>
                    <a:pt x="1091780" y="7658"/>
                  </a:lnTo>
                  <a:lnTo>
                    <a:pt x="1083462" y="2057"/>
                  </a:lnTo>
                  <a:lnTo>
                    <a:pt x="1073277" y="0"/>
                  </a:lnTo>
                  <a:lnTo>
                    <a:pt x="1063078" y="2057"/>
                  </a:lnTo>
                  <a:lnTo>
                    <a:pt x="1054760" y="7658"/>
                  </a:lnTo>
                  <a:lnTo>
                    <a:pt x="1049147" y="15989"/>
                  </a:lnTo>
                  <a:lnTo>
                    <a:pt x="1047089" y="26174"/>
                  </a:lnTo>
                  <a:lnTo>
                    <a:pt x="1049147" y="36360"/>
                  </a:lnTo>
                  <a:lnTo>
                    <a:pt x="1054760" y="44691"/>
                  </a:lnTo>
                  <a:lnTo>
                    <a:pt x="1063078" y="50292"/>
                  </a:lnTo>
                  <a:lnTo>
                    <a:pt x="1073277" y="52349"/>
                  </a:lnTo>
                  <a:lnTo>
                    <a:pt x="1083462" y="50292"/>
                  </a:lnTo>
                  <a:lnTo>
                    <a:pt x="1091780" y="44691"/>
                  </a:lnTo>
                  <a:lnTo>
                    <a:pt x="1097394" y="36360"/>
                  </a:lnTo>
                  <a:lnTo>
                    <a:pt x="1099451" y="26174"/>
                  </a:lnTo>
                  <a:close/>
                </a:path>
                <a:path w="1885314" h="575945">
                  <a:moveTo>
                    <a:pt x="1361224" y="549719"/>
                  </a:moveTo>
                  <a:lnTo>
                    <a:pt x="1359166" y="539534"/>
                  </a:lnTo>
                  <a:lnTo>
                    <a:pt x="1353553" y="531202"/>
                  </a:lnTo>
                  <a:lnTo>
                    <a:pt x="1345234" y="525602"/>
                  </a:lnTo>
                  <a:lnTo>
                    <a:pt x="1335049" y="523544"/>
                  </a:lnTo>
                  <a:lnTo>
                    <a:pt x="1324851" y="525602"/>
                  </a:lnTo>
                  <a:lnTo>
                    <a:pt x="1316532" y="531202"/>
                  </a:lnTo>
                  <a:lnTo>
                    <a:pt x="1310919" y="539534"/>
                  </a:lnTo>
                  <a:lnTo>
                    <a:pt x="1308862" y="549719"/>
                  </a:lnTo>
                  <a:lnTo>
                    <a:pt x="1310919" y="559904"/>
                  </a:lnTo>
                  <a:lnTo>
                    <a:pt x="1316532" y="568236"/>
                  </a:lnTo>
                  <a:lnTo>
                    <a:pt x="1324851" y="573836"/>
                  </a:lnTo>
                  <a:lnTo>
                    <a:pt x="1335049" y="575894"/>
                  </a:lnTo>
                  <a:lnTo>
                    <a:pt x="1345234" y="573836"/>
                  </a:lnTo>
                  <a:lnTo>
                    <a:pt x="1353553" y="568236"/>
                  </a:lnTo>
                  <a:lnTo>
                    <a:pt x="1359166" y="559904"/>
                  </a:lnTo>
                  <a:lnTo>
                    <a:pt x="1361224" y="549719"/>
                  </a:lnTo>
                  <a:close/>
                </a:path>
                <a:path w="1885314" h="575945">
                  <a:moveTo>
                    <a:pt x="1361224" y="287947"/>
                  </a:moveTo>
                  <a:lnTo>
                    <a:pt x="1359166" y="277761"/>
                  </a:lnTo>
                  <a:lnTo>
                    <a:pt x="1353553" y="269430"/>
                  </a:lnTo>
                  <a:lnTo>
                    <a:pt x="1345234" y="263829"/>
                  </a:lnTo>
                  <a:lnTo>
                    <a:pt x="1335049" y="261772"/>
                  </a:lnTo>
                  <a:lnTo>
                    <a:pt x="1324851" y="263829"/>
                  </a:lnTo>
                  <a:lnTo>
                    <a:pt x="1316532" y="269430"/>
                  </a:lnTo>
                  <a:lnTo>
                    <a:pt x="1310919" y="277761"/>
                  </a:lnTo>
                  <a:lnTo>
                    <a:pt x="1308862" y="287947"/>
                  </a:lnTo>
                  <a:lnTo>
                    <a:pt x="1310919" y="298132"/>
                  </a:lnTo>
                  <a:lnTo>
                    <a:pt x="1316532" y="306463"/>
                  </a:lnTo>
                  <a:lnTo>
                    <a:pt x="1324851" y="312064"/>
                  </a:lnTo>
                  <a:lnTo>
                    <a:pt x="1335049" y="314121"/>
                  </a:lnTo>
                  <a:lnTo>
                    <a:pt x="1345234" y="312064"/>
                  </a:lnTo>
                  <a:lnTo>
                    <a:pt x="1353553" y="306463"/>
                  </a:lnTo>
                  <a:lnTo>
                    <a:pt x="1359166" y="298132"/>
                  </a:lnTo>
                  <a:lnTo>
                    <a:pt x="1361224" y="287947"/>
                  </a:lnTo>
                  <a:close/>
                </a:path>
                <a:path w="1885314" h="575945">
                  <a:moveTo>
                    <a:pt x="1361224" y="26174"/>
                  </a:moveTo>
                  <a:lnTo>
                    <a:pt x="1359166" y="15989"/>
                  </a:lnTo>
                  <a:lnTo>
                    <a:pt x="1353553" y="7658"/>
                  </a:lnTo>
                  <a:lnTo>
                    <a:pt x="1345234" y="2057"/>
                  </a:lnTo>
                  <a:lnTo>
                    <a:pt x="1335049" y="0"/>
                  </a:lnTo>
                  <a:lnTo>
                    <a:pt x="1324851" y="2057"/>
                  </a:lnTo>
                  <a:lnTo>
                    <a:pt x="1316532" y="7658"/>
                  </a:lnTo>
                  <a:lnTo>
                    <a:pt x="1310919" y="15989"/>
                  </a:lnTo>
                  <a:lnTo>
                    <a:pt x="1308862" y="26174"/>
                  </a:lnTo>
                  <a:lnTo>
                    <a:pt x="1310919" y="36360"/>
                  </a:lnTo>
                  <a:lnTo>
                    <a:pt x="1316532" y="44691"/>
                  </a:lnTo>
                  <a:lnTo>
                    <a:pt x="1324851" y="50292"/>
                  </a:lnTo>
                  <a:lnTo>
                    <a:pt x="1335049" y="52349"/>
                  </a:lnTo>
                  <a:lnTo>
                    <a:pt x="1345234" y="50292"/>
                  </a:lnTo>
                  <a:lnTo>
                    <a:pt x="1353553" y="44691"/>
                  </a:lnTo>
                  <a:lnTo>
                    <a:pt x="1359166" y="36360"/>
                  </a:lnTo>
                  <a:lnTo>
                    <a:pt x="1361224" y="26174"/>
                  </a:lnTo>
                  <a:close/>
                </a:path>
                <a:path w="1885314" h="575945">
                  <a:moveTo>
                    <a:pt x="1622996" y="549719"/>
                  </a:moveTo>
                  <a:lnTo>
                    <a:pt x="1620939" y="539534"/>
                  </a:lnTo>
                  <a:lnTo>
                    <a:pt x="1615325" y="531202"/>
                  </a:lnTo>
                  <a:lnTo>
                    <a:pt x="1607007" y="525602"/>
                  </a:lnTo>
                  <a:lnTo>
                    <a:pt x="1596809" y="523544"/>
                  </a:lnTo>
                  <a:lnTo>
                    <a:pt x="1586623" y="525602"/>
                  </a:lnTo>
                  <a:lnTo>
                    <a:pt x="1578305" y="531202"/>
                  </a:lnTo>
                  <a:lnTo>
                    <a:pt x="1572691" y="539534"/>
                  </a:lnTo>
                  <a:lnTo>
                    <a:pt x="1570634" y="549719"/>
                  </a:lnTo>
                  <a:lnTo>
                    <a:pt x="1572691" y="559904"/>
                  </a:lnTo>
                  <a:lnTo>
                    <a:pt x="1578305" y="568236"/>
                  </a:lnTo>
                  <a:lnTo>
                    <a:pt x="1586623" y="573836"/>
                  </a:lnTo>
                  <a:lnTo>
                    <a:pt x="1596809" y="575894"/>
                  </a:lnTo>
                  <a:lnTo>
                    <a:pt x="1607007" y="573836"/>
                  </a:lnTo>
                  <a:lnTo>
                    <a:pt x="1615325" y="568236"/>
                  </a:lnTo>
                  <a:lnTo>
                    <a:pt x="1620939" y="559904"/>
                  </a:lnTo>
                  <a:lnTo>
                    <a:pt x="1622996" y="549719"/>
                  </a:lnTo>
                  <a:close/>
                </a:path>
                <a:path w="1885314" h="575945">
                  <a:moveTo>
                    <a:pt x="1622996" y="287947"/>
                  </a:moveTo>
                  <a:lnTo>
                    <a:pt x="1620939" y="277761"/>
                  </a:lnTo>
                  <a:lnTo>
                    <a:pt x="1615325" y="269430"/>
                  </a:lnTo>
                  <a:lnTo>
                    <a:pt x="1607007" y="263829"/>
                  </a:lnTo>
                  <a:lnTo>
                    <a:pt x="1596809" y="261772"/>
                  </a:lnTo>
                  <a:lnTo>
                    <a:pt x="1586623" y="263829"/>
                  </a:lnTo>
                  <a:lnTo>
                    <a:pt x="1578305" y="269430"/>
                  </a:lnTo>
                  <a:lnTo>
                    <a:pt x="1572691" y="277761"/>
                  </a:lnTo>
                  <a:lnTo>
                    <a:pt x="1570634" y="287947"/>
                  </a:lnTo>
                  <a:lnTo>
                    <a:pt x="1572691" y="298132"/>
                  </a:lnTo>
                  <a:lnTo>
                    <a:pt x="1578305" y="306463"/>
                  </a:lnTo>
                  <a:lnTo>
                    <a:pt x="1586623" y="312064"/>
                  </a:lnTo>
                  <a:lnTo>
                    <a:pt x="1596809" y="314121"/>
                  </a:lnTo>
                  <a:lnTo>
                    <a:pt x="1607007" y="312064"/>
                  </a:lnTo>
                  <a:lnTo>
                    <a:pt x="1615325" y="306463"/>
                  </a:lnTo>
                  <a:lnTo>
                    <a:pt x="1620939" y="298132"/>
                  </a:lnTo>
                  <a:lnTo>
                    <a:pt x="1622996" y="287947"/>
                  </a:lnTo>
                  <a:close/>
                </a:path>
                <a:path w="1885314" h="575945">
                  <a:moveTo>
                    <a:pt x="1622996" y="26174"/>
                  </a:moveTo>
                  <a:lnTo>
                    <a:pt x="1620939" y="15989"/>
                  </a:lnTo>
                  <a:lnTo>
                    <a:pt x="1615325" y="7658"/>
                  </a:lnTo>
                  <a:lnTo>
                    <a:pt x="1607007" y="2057"/>
                  </a:lnTo>
                  <a:lnTo>
                    <a:pt x="1596809" y="0"/>
                  </a:lnTo>
                  <a:lnTo>
                    <a:pt x="1586623" y="2057"/>
                  </a:lnTo>
                  <a:lnTo>
                    <a:pt x="1578305" y="7658"/>
                  </a:lnTo>
                  <a:lnTo>
                    <a:pt x="1572691" y="15989"/>
                  </a:lnTo>
                  <a:lnTo>
                    <a:pt x="1570634" y="26174"/>
                  </a:lnTo>
                  <a:lnTo>
                    <a:pt x="1572691" y="36360"/>
                  </a:lnTo>
                  <a:lnTo>
                    <a:pt x="1578305" y="44691"/>
                  </a:lnTo>
                  <a:lnTo>
                    <a:pt x="1586623" y="50292"/>
                  </a:lnTo>
                  <a:lnTo>
                    <a:pt x="1596809" y="52349"/>
                  </a:lnTo>
                  <a:lnTo>
                    <a:pt x="1607007" y="50292"/>
                  </a:lnTo>
                  <a:lnTo>
                    <a:pt x="1615325" y="44691"/>
                  </a:lnTo>
                  <a:lnTo>
                    <a:pt x="1620939" y="36360"/>
                  </a:lnTo>
                  <a:lnTo>
                    <a:pt x="1622996" y="26174"/>
                  </a:lnTo>
                  <a:close/>
                </a:path>
                <a:path w="1885314" h="575945">
                  <a:moveTo>
                    <a:pt x="1884768" y="549719"/>
                  </a:moveTo>
                  <a:lnTo>
                    <a:pt x="1882711" y="539534"/>
                  </a:lnTo>
                  <a:lnTo>
                    <a:pt x="1877098" y="531202"/>
                  </a:lnTo>
                  <a:lnTo>
                    <a:pt x="1868779" y="525602"/>
                  </a:lnTo>
                  <a:lnTo>
                    <a:pt x="1858581" y="523544"/>
                  </a:lnTo>
                  <a:lnTo>
                    <a:pt x="1848396" y="525602"/>
                  </a:lnTo>
                  <a:lnTo>
                    <a:pt x="1840077" y="531202"/>
                  </a:lnTo>
                  <a:lnTo>
                    <a:pt x="1834464" y="539534"/>
                  </a:lnTo>
                  <a:lnTo>
                    <a:pt x="1832406" y="549719"/>
                  </a:lnTo>
                  <a:lnTo>
                    <a:pt x="1834464" y="559904"/>
                  </a:lnTo>
                  <a:lnTo>
                    <a:pt x="1840077" y="568236"/>
                  </a:lnTo>
                  <a:lnTo>
                    <a:pt x="1848396" y="573836"/>
                  </a:lnTo>
                  <a:lnTo>
                    <a:pt x="1858581" y="575894"/>
                  </a:lnTo>
                  <a:lnTo>
                    <a:pt x="1868779" y="573836"/>
                  </a:lnTo>
                  <a:lnTo>
                    <a:pt x="1877098" y="568236"/>
                  </a:lnTo>
                  <a:lnTo>
                    <a:pt x="1882711" y="559904"/>
                  </a:lnTo>
                  <a:lnTo>
                    <a:pt x="1884768" y="549719"/>
                  </a:lnTo>
                  <a:close/>
                </a:path>
                <a:path w="1885314" h="575945">
                  <a:moveTo>
                    <a:pt x="1884768" y="287947"/>
                  </a:moveTo>
                  <a:lnTo>
                    <a:pt x="1882711" y="277761"/>
                  </a:lnTo>
                  <a:lnTo>
                    <a:pt x="1877098" y="269430"/>
                  </a:lnTo>
                  <a:lnTo>
                    <a:pt x="1868779" y="263829"/>
                  </a:lnTo>
                  <a:lnTo>
                    <a:pt x="1858581" y="261772"/>
                  </a:lnTo>
                  <a:lnTo>
                    <a:pt x="1848396" y="263829"/>
                  </a:lnTo>
                  <a:lnTo>
                    <a:pt x="1840077" y="269430"/>
                  </a:lnTo>
                  <a:lnTo>
                    <a:pt x="1834464" y="277761"/>
                  </a:lnTo>
                  <a:lnTo>
                    <a:pt x="1832406" y="287947"/>
                  </a:lnTo>
                  <a:lnTo>
                    <a:pt x="1834464" y="298132"/>
                  </a:lnTo>
                  <a:lnTo>
                    <a:pt x="1840077" y="306463"/>
                  </a:lnTo>
                  <a:lnTo>
                    <a:pt x="1848396" y="312064"/>
                  </a:lnTo>
                  <a:lnTo>
                    <a:pt x="1858581" y="314121"/>
                  </a:lnTo>
                  <a:lnTo>
                    <a:pt x="1868779" y="312064"/>
                  </a:lnTo>
                  <a:lnTo>
                    <a:pt x="1877098" y="306463"/>
                  </a:lnTo>
                  <a:lnTo>
                    <a:pt x="1882711" y="298132"/>
                  </a:lnTo>
                  <a:lnTo>
                    <a:pt x="1884768" y="287947"/>
                  </a:lnTo>
                  <a:close/>
                </a:path>
                <a:path w="1885314" h="575945">
                  <a:moveTo>
                    <a:pt x="1884768" y="26174"/>
                  </a:moveTo>
                  <a:lnTo>
                    <a:pt x="1882711" y="15989"/>
                  </a:lnTo>
                  <a:lnTo>
                    <a:pt x="1877098" y="7658"/>
                  </a:lnTo>
                  <a:lnTo>
                    <a:pt x="1868779" y="2057"/>
                  </a:lnTo>
                  <a:lnTo>
                    <a:pt x="1858581" y="0"/>
                  </a:lnTo>
                  <a:lnTo>
                    <a:pt x="1848396" y="2057"/>
                  </a:lnTo>
                  <a:lnTo>
                    <a:pt x="1840077" y="7658"/>
                  </a:lnTo>
                  <a:lnTo>
                    <a:pt x="1834464" y="15989"/>
                  </a:lnTo>
                  <a:lnTo>
                    <a:pt x="1832406" y="26174"/>
                  </a:lnTo>
                  <a:lnTo>
                    <a:pt x="1834464" y="36360"/>
                  </a:lnTo>
                  <a:lnTo>
                    <a:pt x="1840077" y="44691"/>
                  </a:lnTo>
                  <a:lnTo>
                    <a:pt x="1848396" y="50292"/>
                  </a:lnTo>
                  <a:lnTo>
                    <a:pt x="1858581" y="52349"/>
                  </a:lnTo>
                  <a:lnTo>
                    <a:pt x="1868779" y="50292"/>
                  </a:lnTo>
                  <a:lnTo>
                    <a:pt x="1877098" y="44691"/>
                  </a:lnTo>
                  <a:lnTo>
                    <a:pt x="1882711" y="36360"/>
                  </a:lnTo>
                  <a:lnTo>
                    <a:pt x="1884768" y="261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7088" y="6282531"/>
              <a:ext cx="9005570" cy="3979545"/>
            </a:xfrm>
            <a:custGeom>
              <a:avLst/>
              <a:gdLst/>
              <a:ahLst/>
              <a:cxnLst/>
              <a:rect l="l" t="t" r="r" b="b"/>
              <a:pathLst>
                <a:path w="9005570" h="3979545">
                  <a:moveTo>
                    <a:pt x="9004961" y="0"/>
                  </a:moveTo>
                  <a:lnTo>
                    <a:pt x="0" y="0"/>
                  </a:lnTo>
                  <a:lnTo>
                    <a:pt x="0" y="3978936"/>
                  </a:lnTo>
                  <a:lnTo>
                    <a:pt x="9004961" y="3978936"/>
                  </a:lnTo>
                  <a:lnTo>
                    <a:pt x="9004961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088" y="1047088"/>
              <a:ext cx="18009922" cy="52354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707789" y="7043096"/>
            <a:ext cx="7820659" cy="2663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25"/>
              </a:spcBef>
            </a:pPr>
            <a:r>
              <a:rPr sz="3600" b="0" spc="15" dirty="0">
                <a:solidFill>
                  <a:srgbClr val="FFFFFF"/>
                </a:solidFill>
                <a:latin typeface="Montserrat Light"/>
                <a:cs typeface="Montserrat Light"/>
              </a:rPr>
              <a:t>DUIS</a:t>
            </a:r>
            <a:r>
              <a:rPr sz="3600" b="0" spc="-5" dirty="0">
                <a:solidFill>
                  <a:srgbClr val="FFFFFF"/>
                </a:solidFill>
                <a:latin typeface="Montserrat Light"/>
                <a:cs typeface="Montserrat Light"/>
              </a:rPr>
              <a:t> </a:t>
            </a:r>
            <a:r>
              <a:rPr sz="3600" b="0" spc="-10" dirty="0">
                <a:solidFill>
                  <a:srgbClr val="FFFFFF"/>
                </a:solidFill>
                <a:latin typeface="Montserrat Light"/>
                <a:cs typeface="Montserrat Light"/>
              </a:rPr>
              <a:t>AUTE</a:t>
            </a:r>
            <a:r>
              <a:rPr sz="3600" b="0" spc="120" dirty="0">
                <a:solidFill>
                  <a:srgbClr val="FFFFFF"/>
                </a:solidFill>
                <a:latin typeface="Montserrat Light"/>
                <a:cs typeface="Montserrat Light"/>
              </a:rPr>
              <a:t> </a:t>
            </a:r>
            <a:r>
              <a:rPr sz="3600" b="1" spc="15" dirty="0">
                <a:solidFill>
                  <a:srgbClr val="FFFFFF"/>
                </a:solidFill>
                <a:latin typeface="Montserrat ExtraBold"/>
                <a:cs typeface="Montserrat ExtraBold"/>
              </a:rPr>
              <a:t>IRURE</a:t>
            </a:r>
            <a:r>
              <a:rPr sz="3600" b="1" spc="-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0" dirty="0">
                <a:solidFill>
                  <a:srgbClr val="FFFFFF"/>
                </a:solidFill>
                <a:latin typeface="Montserrat ExtraBold"/>
                <a:cs typeface="Montserrat ExtraBold"/>
              </a:rPr>
              <a:t>DOLOR</a:t>
            </a:r>
            <a:r>
              <a:rPr sz="3600" b="1" spc="-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5" dirty="0">
                <a:solidFill>
                  <a:srgbClr val="FFFFFF"/>
                </a:solidFill>
                <a:latin typeface="Montserrat ExtraBold"/>
                <a:cs typeface="Montserrat ExtraBold"/>
              </a:rPr>
              <a:t>IN</a:t>
            </a:r>
            <a:endParaRPr sz="3600">
              <a:latin typeface="Montserrat ExtraBold"/>
              <a:cs typeface="Montserrat ExtraBold"/>
            </a:endParaRPr>
          </a:p>
          <a:p>
            <a:pPr marL="12700" marR="231140">
              <a:lnSpc>
                <a:spcPct val="100400"/>
              </a:lnSpc>
              <a:spcBef>
                <a:spcPts val="2575"/>
              </a:spcBef>
            </a:pPr>
            <a:r>
              <a:rPr sz="2300" spc="-10" dirty="0">
                <a:solidFill>
                  <a:srgbClr val="FFFFFF"/>
                </a:solidFill>
                <a:latin typeface="Montserrat"/>
                <a:cs typeface="Montserrat"/>
              </a:rPr>
              <a:t>Lorem</a:t>
            </a:r>
            <a:r>
              <a:rPr sz="2300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ipsum</a:t>
            </a:r>
            <a:r>
              <a:rPr sz="2300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dolor</a:t>
            </a:r>
            <a:r>
              <a:rPr sz="2300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sit</a:t>
            </a:r>
            <a:r>
              <a:rPr sz="2300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amet,</a:t>
            </a:r>
            <a:r>
              <a:rPr sz="2300" spc="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ontserrat"/>
                <a:cs typeface="Montserrat"/>
              </a:rPr>
              <a:t>consectetur</a:t>
            </a:r>
            <a:r>
              <a:rPr sz="2300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adipiscing </a:t>
            </a:r>
            <a:r>
              <a:rPr sz="2300" spc="-59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elit,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sed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do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eiusmod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ontserrat"/>
                <a:cs typeface="Montserrat"/>
              </a:rPr>
              <a:t>tempor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 incididunt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ut </a:t>
            </a:r>
            <a:r>
              <a:rPr sz="2300" spc="-5" dirty="0">
                <a:solidFill>
                  <a:srgbClr val="FFFFFF"/>
                </a:solidFill>
                <a:latin typeface="Montserrat"/>
                <a:cs typeface="Montserrat"/>
              </a:rPr>
              <a:t>labore</a:t>
            </a:r>
            <a:endParaRPr sz="2300">
              <a:latin typeface="Montserrat"/>
              <a:cs typeface="Montserrat"/>
            </a:endParaRPr>
          </a:p>
          <a:p>
            <a:pPr marL="12700" marR="5080">
              <a:lnSpc>
                <a:spcPct val="100400"/>
              </a:lnSpc>
            </a:pP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et </a:t>
            </a:r>
            <a:r>
              <a:rPr sz="2300" spc="-5" dirty="0">
                <a:solidFill>
                  <a:srgbClr val="FFFFFF"/>
                </a:solidFill>
                <a:latin typeface="Montserrat"/>
                <a:cs typeface="Montserrat"/>
              </a:rPr>
              <a:t>dolore 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magna 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aliqua. 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Ut enim ad minim </a:t>
            </a:r>
            <a:r>
              <a:rPr sz="2300" spc="-5" dirty="0">
                <a:solidFill>
                  <a:srgbClr val="FFFFFF"/>
                </a:solidFill>
                <a:latin typeface="Montserrat"/>
                <a:cs typeface="Montserrat"/>
              </a:rPr>
              <a:t>veniam, 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 quis strud </a:t>
            </a:r>
            <a:r>
              <a:rPr sz="2300" spc="-5" dirty="0">
                <a:solidFill>
                  <a:srgbClr val="FFFFFF"/>
                </a:solidFill>
                <a:latin typeface="Montserrat"/>
                <a:cs typeface="Montserrat"/>
              </a:rPr>
              <a:t>exercitation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 ullamco laboris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nisi ut iquip </a:t>
            </a:r>
            <a:r>
              <a:rPr sz="2300" spc="-15" dirty="0">
                <a:solidFill>
                  <a:srgbClr val="FFFFFF"/>
                </a:solidFill>
                <a:latin typeface="Montserrat"/>
                <a:cs typeface="Montserrat"/>
              </a:rPr>
              <a:t>ex </a:t>
            </a:r>
            <a:r>
              <a:rPr sz="2300" spc="-58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Montserrat"/>
                <a:cs typeface="Montserrat"/>
              </a:rPr>
              <a:t>ea</a:t>
            </a:r>
            <a:r>
              <a:rPr sz="23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ontserrat"/>
                <a:cs typeface="Montserrat"/>
              </a:rPr>
              <a:t>modo</a:t>
            </a:r>
            <a:r>
              <a:rPr sz="2300" dirty="0">
                <a:solidFill>
                  <a:srgbClr val="FFFFFF"/>
                </a:solidFill>
                <a:latin typeface="Montserrat"/>
                <a:cs typeface="Montserrat"/>
              </a:rPr>
              <a:t> consequat.</a:t>
            </a:r>
            <a:endParaRPr sz="2300">
              <a:latin typeface="Montserrat"/>
              <a:cs typeface="Montserra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3636" y="6717911"/>
            <a:ext cx="588772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LOREM</a:t>
            </a:r>
            <a:r>
              <a:rPr sz="6100" b="1" spc="-8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61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IPSUM</a:t>
            </a:r>
            <a:endParaRPr sz="6100">
              <a:latin typeface="Montserrat ExtraBold"/>
              <a:cs typeface="Montserrat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3636" y="7712813"/>
            <a:ext cx="687197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0" spc="-20" dirty="0">
                <a:solidFill>
                  <a:srgbClr val="FFFFFF"/>
                </a:solidFill>
                <a:latin typeface="Montserrat Light"/>
                <a:cs typeface="Montserrat Light"/>
              </a:rPr>
              <a:t>DOLOR</a:t>
            </a:r>
            <a:r>
              <a:rPr sz="6100" b="0" spc="-35" dirty="0">
                <a:solidFill>
                  <a:srgbClr val="FFFFFF"/>
                </a:solidFill>
                <a:latin typeface="Montserrat Light"/>
                <a:cs typeface="Montserrat Light"/>
              </a:rPr>
              <a:t> </a:t>
            </a:r>
            <a:r>
              <a:rPr sz="6100" b="0" dirty="0">
                <a:solidFill>
                  <a:srgbClr val="FFFFFF"/>
                </a:solidFill>
                <a:latin typeface="Montserrat Light"/>
                <a:cs typeface="Montserrat Light"/>
              </a:rPr>
              <a:t>SIT</a:t>
            </a:r>
            <a:r>
              <a:rPr sz="6100" b="0" spc="-35" dirty="0">
                <a:solidFill>
                  <a:srgbClr val="FFFFFF"/>
                </a:solidFill>
                <a:latin typeface="Montserrat Light"/>
                <a:cs typeface="Montserrat Light"/>
              </a:rPr>
              <a:t> </a:t>
            </a:r>
            <a:r>
              <a:rPr sz="6100" b="0" spc="-40" dirty="0">
                <a:solidFill>
                  <a:srgbClr val="FFFFFF"/>
                </a:solidFill>
                <a:latin typeface="Montserrat Light"/>
                <a:cs typeface="Montserrat Light"/>
              </a:rPr>
              <a:t>AMET,</a:t>
            </a:r>
            <a:endParaRPr sz="6100">
              <a:latin typeface="Montserrat Light"/>
              <a:cs typeface="Montserrat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3636" y="8707715"/>
            <a:ext cx="593598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0" spc="-95" dirty="0">
                <a:solidFill>
                  <a:srgbClr val="FFFFFF"/>
                </a:solidFill>
                <a:latin typeface="Montserrat Light"/>
                <a:cs typeface="Montserrat Light"/>
              </a:rPr>
              <a:t>C</a:t>
            </a:r>
            <a:r>
              <a:rPr sz="6100" b="0" dirty="0">
                <a:solidFill>
                  <a:srgbClr val="FFFFFF"/>
                </a:solidFill>
                <a:latin typeface="Montserrat Light"/>
                <a:cs typeface="Montserrat Light"/>
              </a:rPr>
              <a:t>ONS</a:t>
            </a:r>
            <a:r>
              <a:rPr sz="6100" b="0" spc="-25" dirty="0">
                <a:solidFill>
                  <a:srgbClr val="FFFFFF"/>
                </a:solidFill>
                <a:latin typeface="Montserrat Light"/>
                <a:cs typeface="Montserrat Light"/>
              </a:rPr>
              <a:t>E</a:t>
            </a:r>
            <a:r>
              <a:rPr sz="6100" b="0" spc="-55" dirty="0">
                <a:solidFill>
                  <a:srgbClr val="FFFFFF"/>
                </a:solidFill>
                <a:latin typeface="Montserrat Light"/>
                <a:cs typeface="Montserrat Light"/>
              </a:rPr>
              <a:t>C</a:t>
            </a:r>
            <a:r>
              <a:rPr sz="6100" b="0" dirty="0">
                <a:solidFill>
                  <a:srgbClr val="FFFFFF"/>
                </a:solidFill>
                <a:latin typeface="Montserrat Light"/>
                <a:cs typeface="Montserrat Light"/>
              </a:rPr>
              <a:t>TE</a:t>
            </a:r>
            <a:r>
              <a:rPr sz="6100" b="0" spc="-90" dirty="0">
                <a:solidFill>
                  <a:srgbClr val="FFFFFF"/>
                </a:solidFill>
                <a:latin typeface="Montserrat Light"/>
                <a:cs typeface="Montserrat Light"/>
              </a:rPr>
              <a:t>T</a:t>
            </a:r>
            <a:r>
              <a:rPr sz="6100" b="0" dirty="0">
                <a:solidFill>
                  <a:srgbClr val="FFFFFF"/>
                </a:solidFill>
                <a:latin typeface="Montserrat Light"/>
                <a:cs typeface="Montserrat Light"/>
              </a:rPr>
              <a:t>UR</a:t>
            </a:r>
            <a:endParaRPr sz="6100">
              <a:latin typeface="Montserrat Light"/>
              <a:cs typeface="Montserrat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71166" y="1637803"/>
            <a:ext cx="5943600" cy="11188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195"/>
              </a:spcBef>
            </a:pPr>
            <a:r>
              <a:rPr sz="2400" spc="-20" dirty="0">
                <a:solidFill>
                  <a:srgbClr val="FFFFFF"/>
                </a:solidFill>
                <a:latin typeface="Montserrat"/>
                <a:cs typeface="Montserrat"/>
              </a:rPr>
              <a:t>Lorem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ipsum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dolor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sit amet,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consecur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adipiscing 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elit,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sed do eiusmod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tempor </a:t>
            </a:r>
            <a:r>
              <a:rPr sz="2400" spc="-6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incididunt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ut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labore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et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dolore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magna.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71177" y="964665"/>
            <a:ext cx="527685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20" dirty="0">
                <a:solidFill>
                  <a:srgbClr val="F1F1F1"/>
                </a:solidFill>
              </a:rPr>
              <a:t>DUIS</a:t>
            </a:r>
            <a:r>
              <a:rPr sz="3100" spc="-15" dirty="0">
                <a:solidFill>
                  <a:srgbClr val="F1F1F1"/>
                </a:solidFill>
              </a:rPr>
              <a:t> </a:t>
            </a:r>
            <a:r>
              <a:rPr sz="3100" spc="-5" dirty="0">
                <a:solidFill>
                  <a:srgbClr val="F1F1F1"/>
                </a:solidFill>
              </a:rPr>
              <a:t>AUTE</a:t>
            </a:r>
            <a:r>
              <a:rPr sz="3100" spc="100" dirty="0">
                <a:solidFill>
                  <a:srgbClr val="F1F1F1"/>
                </a:solidFill>
              </a:rPr>
              <a:t> </a:t>
            </a:r>
            <a:r>
              <a:rPr sz="3100" b="1" spc="20" dirty="0">
                <a:solidFill>
                  <a:srgbClr val="F1F1F1"/>
                </a:solidFill>
                <a:latin typeface="Montserrat ExtraBold"/>
                <a:cs typeface="Montserrat ExtraBold"/>
              </a:rPr>
              <a:t>IRURE</a:t>
            </a:r>
            <a:r>
              <a:rPr sz="3100" b="1" spc="-15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3100" b="1" spc="15" dirty="0">
                <a:solidFill>
                  <a:srgbClr val="F1F1F1"/>
                </a:solidFill>
                <a:latin typeface="Montserrat ExtraBold"/>
                <a:cs typeface="Montserrat ExtraBold"/>
              </a:rPr>
              <a:t>DOLOR</a:t>
            </a:r>
            <a:endParaRPr sz="3100">
              <a:latin typeface="Montserrat ExtraBold"/>
              <a:cs typeface="Montserrat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32064" y="1057119"/>
            <a:ext cx="628650" cy="628650"/>
          </a:xfrm>
          <a:prstGeom prst="rect">
            <a:avLst/>
          </a:prstGeom>
          <a:solidFill>
            <a:srgbClr val="C1272C"/>
          </a:solidFill>
        </p:spPr>
        <p:txBody>
          <a:bodyPr vert="horz" wrap="square" lIns="0" tIns="12065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950"/>
              </a:spcBef>
            </a:pPr>
            <a:r>
              <a:rPr sz="2150" b="1" spc="-15" dirty="0">
                <a:solidFill>
                  <a:srgbClr val="F1F1F1"/>
                </a:solidFill>
                <a:latin typeface="Montserrat SemiBold"/>
                <a:cs typeface="Montserrat SemiBold"/>
              </a:rPr>
              <a:t>01</a:t>
            </a:r>
            <a:endParaRPr sz="2150">
              <a:latin typeface="Montserrat SemiBold"/>
              <a:cs typeface="Montserrat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71166" y="3954251"/>
            <a:ext cx="5943600" cy="204851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100" b="0" spc="20" dirty="0">
                <a:solidFill>
                  <a:srgbClr val="F1F1F1"/>
                </a:solidFill>
                <a:latin typeface="Montserrat Light"/>
                <a:cs typeface="Montserrat Light"/>
              </a:rPr>
              <a:t>DUIS</a:t>
            </a:r>
            <a:r>
              <a:rPr sz="3100" b="0" spc="-10" dirty="0">
                <a:solidFill>
                  <a:srgbClr val="F1F1F1"/>
                </a:solidFill>
                <a:latin typeface="Montserrat Light"/>
                <a:cs typeface="Montserrat Light"/>
              </a:rPr>
              <a:t> </a:t>
            </a:r>
            <a:r>
              <a:rPr sz="3100" b="0" spc="-5" dirty="0">
                <a:solidFill>
                  <a:srgbClr val="F1F1F1"/>
                </a:solidFill>
                <a:latin typeface="Montserrat Light"/>
                <a:cs typeface="Montserrat Light"/>
              </a:rPr>
              <a:t>AUTE</a:t>
            </a:r>
            <a:r>
              <a:rPr sz="3100" b="0" spc="100" dirty="0">
                <a:solidFill>
                  <a:srgbClr val="F1F1F1"/>
                </a:solidFill>
                <a:latin typeface="Montserrat Light"/>
                <a:cs typeface="Montserrat Light"/>
              </a:rPr>
              <a:t> </a:t>
            </a:r>
            <a:r>
              <a:rPr sz="3100" b="1" spc="20" dirty="0">
                <a:solidFill>
                  <a:srgbClr val="F1F1F1"/>
                </a:solidFill>
                <a:latin typeface="Montserrat ExtraBold"/>
                <a:cs typeface="Montserrat ExtraBold"/>
              </a:rPr>
              <a:t>IRURE</a:t>
            </a:r>
            <a:r>
              <a:rPr sz="3100" b="1" spc="-5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3100" b="1" spc="15" dirty="0">
                <a:solidFill>
                  <a:srgbClr val="F1F1F1"/>
                </a:solidFill>
                <a:latin typeface="Montserrat ExtraBold"/>
                <a:cs typeface="Montserrat ExtraBold"/>
              </a:rPr>
              <a:t>DOLOR</a:t>
            </a:r>
            <a:endParaRPr sz="3100">
              <a:latin typeface="Montserrat ExtraBold"/>
              <a:cs typeface="Montserrat ExtraBold"/>
            </a:endParaRPr>
          </a:p>
          <a:p>
            <a:pPr marL="12700" marR="5080">
              <a:lnSpc>
                <a:spcPts val="2870"/>
              </a:lnSpc>
              <a:spcBef>
                <a:spcPts val="1645"/>
              </a:spcBef>
            </a:pPr>
            <a:r>
              <a:rPr sz="2400" spc="-20" dirty="0">
                <a:solidFill>
                  <a:srgbClr val="FFFFFF"/>
                </a:solidFill>
                <a:latin typeface="Montserrat"/>
                <a:cs typeface="Montserrat"/>
              </a:rPr>
              <a:t>Lorem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ipsum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dolor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sit amet,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consecur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adipiscing 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elit,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sed do eiusmod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tempor </a:t>
            </a:r>
            <a:r>
              <a:rPr sz="2400" spc="-6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incididunt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ut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labore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et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dolore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magna.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32064" y="4303094"/>
            <a:ext cx="628650" cy="628650"/>
          </a:xfrm>
          <a:prstGeom prst="rect">
            <a:avLst/>
          </a:prstGeom>
          <a:solidFill>
            <a:srgbClr val="C1272C"/>
          </a:solidFill>
        </p:spPr>
        <p:txBody>
          <a:bodyPr vert="horz" wrap="square" lIns="0" tIns="12065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950"/>
              </a:spcBef>
            </a:pPr>
            <a:r>
              <a:rPr sz="2150" b="1" spc="-15" dirty="0">
                <a:solidFill>
                  <a:srgbClr val="F1F1F1"/>
                </a:solidFill>
                <a:latin typeface="Montserrat SemiBold"/>
                <a:cs typeface="Montserrat SemiBold"/>
              </a:rPr>
              <a:t>02</a:t>
            </a:r>
            <a:endParaRPr sz="2150">
              <a:latin typeface="Montserrat SemiBold"/>
              <a:cs typeface="Montserrat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71166" y="7200232"/>
            <a:ext cx="5943600" cy="2048510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3100" b="0" spc="20" dirty="0">
                <a:solidFill>
                  <a:srgbClr val="F1F1F1"/>
                </a:solidFill>
                <a:latin typeface="Montserrat Light"/>
                <a:cs typeface="Montserrat Light"/>
              </a:rPr>
              <a:t>DUIS</a:t>
            </a:r>
            <a:r>
              <a:rPr sz="3100" b="0" spc="-10" dirty="0">
                <a:solidFill>
                  <a:srgbClr val="F1F1F1"/>
                </a:solidFill>
                <a:latin typeface="Montserrat Light"/>
                <a:cs typeface="Montserrat Light"/>
              </a:rPr>
              <a:t> </a:t>
            </a:r>
            <a:r>
              <a:rPr sz="3100" b="0" spc="-5" dirty="0">
                <a:solidFill>
                  <a:srgbClr val="F1F1F1"/>
                </a:solidFill>
                <a:latin typeface="Montserrat Light"/>
                <a:cs typeface="Montserrat Light"/>
              </a:rPr>
              <a:t>AUTE</a:t>
            </a:r>
            <a:r>
              <a:rPr sz="3100" b="0" spc="100" dirty="0">
                <a:solidFill>
                  <a:srgbClr val="F1F1F1"/>
                </a:solidFill>
                <a:latin typeface="Montserrat Light"/>
                <a:cs typeface="Montserrat Light"/>
              </a:rPr>
              <a:t> </a:t>
            </a:r>
            <a:r>
              <a:rPr sz="3100" b="1" spc="20" dirty="0">
                <a:solidFill>
                  <a:srgbClr val="F1F1F1"/>
                </a:solidFill>
                <a:latin typeface="Montserrat ExtraBold"/>
                <a:cs typeface="Montserrat ExtraBold"/>
              </a:rPr>
              <a:t>IRURE</a:t>
            </a:r>
            <a:r>
              <a:rPr sz="3100" b="1" spc="-5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3100" b="1" spc="15" dirty="0">
                <a:solidFill>
                  <a:srgbClr val="F1F1F1"/>
                </a:solidFill>
                <a:latin typeface="Montserrat ExtraBold"/>
                <a:cs typeface="Montserrat ExtraBold"/>
              </a:rPr>
              <a:t>DOLOR</a:t>
            </a:r>
            <a:endParaRPr sz="3100">
              <a:latin typeface="Montserrat ExtraBold"/>
              <a:cs typeface="Montserrat ExtraBold"/>
            </a:endParaRPr>
          </a:p>
          <a:p>
            <a:pPr marL="12700" marR="5080">
              <a:lnSpc>
                <a:spcPts val="2870"/>
              </a:lnSpc>
              <a:spcBef>
                <a:spcPts val="1645"/>
              </a:spcBef>
            </a:pPr>
            <a:r>
              <a:rPr sz="2400" spc="-20" dirty="0">
                <a:solidFill>
                  <a:srgbClr val="FFFFFF"/>
                </a:solidFill>
                <a:latin typeface="Montserrat"/>
                <a:cs typeface="Montserrat"/>
              </a:rPr>
              <a:t>Lorem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ipsum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dolor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sit amet,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consecur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 adipiscing </a:t>
            </a:r>
            <a:r>
              <a:rPr sz="2400" dirty="0">
                <a:solidFill>
                  <a:srgbClr val="FFFFFF"/>
                </a:solidFill>
                <a:latin typeface="Montserrat"/>
                <a:cs typeface="Montserrat"/>
              </a:rPr>
              <a:t>elit, 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sed do eiusmod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tempor </a:t>
            </a:r>
            <a:r>
              <a:rPr sz="2400" spc="-6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incididunt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ut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labore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et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ontserrat"/>
                <a:cs typeface="Montserrat"/>
              </a:rPr>
              <a:t>dolore</a:t>
            </a:r>
            <a:r>
              <a:rPr sz="2400" spc="-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Montserrat"/>
                <a:cs typeface="Montserrat"/>
              </a:rPr>
              <a:t>magna.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32064" y="7549068"/>
            <a:ext cx="628650" cy="628650"/>
          </a:xfrm>
          <a:prstGeom prst="rect">
            <a:avLst/>
          </a:prstGeom>
          <a:solidFill>
            <a:srgbClr val="C1272C"/>
          </a:solidFill>
        </p:spPr>
        <p:txBody>
          <a:bodyPr vert="horz" wrap="square" lIns="0" tIns="12065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950"/>
              </a:spcBef>
            </a:pPr>
            <a:r>
              <a:rPr sz="2150" b="1" spc="-25" dirty="0">
                <a:solidFill>
                  <a:srgbClr val="F1F1F1"/>
                </a:solidFill>
                <a:latin typeface="Montserrat SemiBold"/>
                <a:cs typeface="Montserrat SemiBold"/>
              </a:rPr>
              <a:t>03</a:t>
            </a:r>
            <a:endParaRPr sz="2150">
              <a:latin typeface="Montserrat SemiBold"/>
              <a:cs typeface="Montserrat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4388" y="1403567"/>
            <a:ext cx="6871970" cy="6572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000"/>
              </a:lnSpc>
              <a:spcBef>
                <a:spcPts val="100"/>
              </a:spcBef>
            </a:pPr>
            <a:r>
              <a:rPr sz="6100" b="1" spc="-15" dirty="0">
                <a:solidFill>
                  <a:srgbClr val="333333"/>
                </a:solidFill>
                <a:latin typeface="Montserrat ExtraBold"/>
                <a:cs typeface="Montserrat ExtraBold"/>
              </a:rPr>
              <a:t>LOREM </a:t>
            </a:r>
            <a:r>
              <a:rPr sz="6100" b="1" dirty="0">
                <a:solidFill>
                  <a:srgbClr val="333333"/>
                </a:solidFill>
                <a:latin typeface="Montserrat ExtraBold"/>
                <a:cs typeface="Montserrat ExtraBold"/>
              </a:rPr>
              <a:t>IPSUM </a:t>
            </a:r>
            <a:r>
              <a:rPr sz="6100" b="1" spc="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6100" b="0" spc="-20" dirty="0">
                <a:solidFill>
                  <a:srgbClr val="333333"/>
                </a:solidFill>
                <a:latin typeface="Montserrat Light"/>
                <a:cs typeface="Montserrat Light"/>
              </a:rPr>
              <a:t>DOLOR</a:t>
            </a:r>
            <a:r>
              <a:rPr sz="6100" b="0" spc="-3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6100" b="0" dirty="0">
                <a:solidFill>
                  <a:srgbClr val="333333"/>
                </a:solidFill>
                <a:latin typeface="Montserrat Light"/>
                <a:cs typeface="Montserrat Light"/>
              </a:rPr>
              <a:t>SIT</a:t>
            </a:r>
            <a:r>
              <a:rPr sz="6100" b="0" spc="-3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6100" b="0" spc="-40" dirty="0">
                <a:solidFill>
                  <a:srgbClr val="333333"/>
                </a:solidFill>
                <a:latin typeface="Montserrat Light"/>
                <a:cs typeface="Montserrat Light"/>
              </a:rPr>
              <a:t>AMET, </a:t>
            </a:r>
            <a:r>
              <a:rPr sz="6100" b="0" spc="-155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6100" b="0" spc="-25" dirty="0">
                <a:solidFill>
                  <a:srgbClr val="333333"/>
                </a:solidFill>
                <a:latin typeface="Montserrat Light"/>
                <a:cs typeface="Montserrat Light"/>
              </a:rPr>
              <a:t>CONSECTETUR</a:t>
            </a:r>
            <a:endParaRPr sz="6100">
              <a:latin typeface="Montserrat Light"/>
              <a:cs typeface="Montserrat Light"/>
            </a:endParaRPr>
          </a:p>
          <a:p>
            <a:pPr marL="55244" marR="84455">
              <a:lnSpc>
                <a:spcPct val="100000"/>
              </a:lnSpc>
              <a:spcBef>
                <a:spcPts val="3525"/>
              </a:spcBef>
            </a:pP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ipsum dolor sit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amet,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consectetur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adipiscing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elit,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sed do eiusmod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tempor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incididunt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ut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labore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et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magna </a:t>
            </a:r>
            <a:r>
              <a:rPr sz="2550" spc="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aliqua. Ut enim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ad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minim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veniam,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quis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nostrud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exercitation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ullamco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laboris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nisi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aliquip </a:t>
            </a:r>
            <a:r>
              <a:rPr sz="2550" spc="-20" dirty="0">
                <a:solidFill>
                  <a:srgbClr val="4D4D4D"/>
                </a:solidFill>
                <a:latin typeface="Montserrat"/>
                <a:cs typeface="Montserrat"/>
              </a:rPr>
              <a:t>ex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20" dirty="0">
                <a:solidFill>
                  <a:srgbClr val="4D4D4D"/>
                </a:solidFill>
                <a:latin typeface="Montserrat"/>
                <a:cs typeface="Montserrat"/>
              </a:rPr>
              <a:t>ea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modo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consequat.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Duis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aute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irure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dolor in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reprehenderit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in </a:t>
            </a:r>
            <a:r>
              <a:rPr sz="2550" spc="-15" dirty="0">
                <a:solidFill>
                  <a:srgbClr val="4D4D4D"/>
                </a:solidFill>
                <a:latin typeface="Montserrat"/>
                <a:cs typeface="Montserrat"/>
              </a:rPr>
              <a:t>volute </a:t>
            </a:r>
            <a:r>
              <a:rPr sz="2550" spc="-65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velit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esse cillum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eu fugiat nulla.</a:t>
            </a:r>
            <a:endParaRPr sz="2550"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65062" y="0"/>
            <a:ext cx="7539355" cy="11151870"/>
          </a:xfrm>
          <a:custGeom>
            <a:avLst/>
            <a:gdLst/>
            <a:ahLst/>
            <a:cxnLst/>
            <a:rect l="l" t="t" r="r" b="b"/>
            <a:pathLst>
              <a:path w="7539355" h="11151870">
                <a:moveTo>
                  <a:pt x="0" y="11151492"/>
                </a:moveTo>
                <a:lnTo>
                  <a:pt x="7539037" y="11151492"/>
                </a:lnTo>
                <a:lnTo>
                  <a:pt x="7539037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47088"/>
            <a:ext cx="6282690" cy="9214485"/>
          </a:xfrm>
          <a:custGeom>
            <a:avLst/>
            <a:gdLst/>
            <a:ahLst/>
            <a:cxnLst/>
            <a:rect l="l" t="t" r="r" b="b"/>
            <a:pathLst>
              <a:path w="6282690" h="9214485">
                <a:moveTo>
                  <a:pt x="6282531" y="0"/>
                </a:moveTo>
                <a:lnTo>
                  <a:pt x="0" y="0"/>
                </a:lnTo>
                <a:lnTo>
                  <a:pt x="0" y="9214379"/>
                </a:lnTo>
                <a:lnTo>
                  <a:pt x="6282531" y="9214379"/>
                </a:lnTo>
                <a:lnTo>
                  <a:pt x="6282531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96657" y="20941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430" y="20941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20201" y="20941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81974" y="20941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43746" y="20941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05518" y="20941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67290" y="20941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9063" y="20941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96657" y="4711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58430" y="4711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20201" y="4711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81974" y="4711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43746" y="4711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05518" y="4711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67290" y="4711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29063" y="47118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96657" y="732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8430" y="732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20201" y="732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1974" y="732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43746" y="732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05518" y="732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67290" y="732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29063" y="732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96657" y="99473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8430" y="99473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20201" y="99473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81974" y="99473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43746" y="99473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05518" y="99473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167290" y="99473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29063" y="99473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6657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58430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20201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81974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43746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05518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67290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29063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96657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58430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20201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1974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43746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05518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167290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429063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96657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58430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20201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81974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43746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05518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167290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29063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61772" y="1047088"/>
            <a:ext cx="19842480" cy="9214485"/>
            <a:chOff x="261772" y="1047088"/>
            <a:chExt cx="19842480" cy="9214485"/>
          </a:xfrm>
        </p:grpSpPr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5543" y="1047088"/>
              <a:ext cx="11308556" cy="921437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772" y="1308860"/>
              <a:ext cx="10366176" cy="869083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47088" y="2094177"/>
              <a:ext cx="8796020" cy="7120255"/>
            </a:xfrm>
            <a:custGeom>
              <a:avLst/>
              <a:gdLst/>
              <a:ahLst/>
              <a:cxnLst/>
              <a:rect l="l" t="t" r="r" b="b"/>
              <a:pathLst>
                <a:path w="8796020" h="7120255">
                  <a:moveTo>
                    <a:pt x="8795543" y="0"/>
                  </a:moveTo>
                  <a:lnTo>
                    <a:pt x="0" y="0"/>
                  </a:lnTo>
                  <a:lnTo>
                    <a:pt x="0" y="7120202"/>
                  </a:lnTo>
                  <a:lnTo>
                    <a:pt x="8795543" y="7120202"/>
                  </a:lnTo>
                  <a:lnTo>
                    <a:pt x="8795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557932" y="5294474"/>
            <a:ext cx="7771765" cy="25761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195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dolor sit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amet,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adipising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elit,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sed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eiusmod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incididunt ut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labore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et </a:t>
            </a:r>
            <a:r>
              <a:rPr sz="2400" spc="-6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magna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aliqua.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enim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ad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minim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veniam,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quis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nostrud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exercitation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ullamco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laboris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nisi ut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aliuip 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ex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ea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commodo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consequat.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Duis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aute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irure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 in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reprehenderit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voluptate velit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esse cillum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eu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fugiat nulla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pariatur.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1557932" y="3336193"/>
            <a:ext cx="5174615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b="1" spc="-5" dirty="0">
                <a:latin typeface="Montserrat ExtraBold"/>
                <a:cs typeface="Montserrat ExtraBold"/>
              </a:rPr>
              <a:t>LOREM</a:t>
            </a:r>
            <a:r>
              <a:rPr sz="5350" b="1" spc="-90" dirty="0">
                <a:latin typeface="Montserrat ExtraBold"/>
                <a:cs typeface="Montserrat ExtraBold"/>
              </a:rPr>
              <a:t> </a:t>
            </a:r>
            <a:r>
              <a:rPr sz="5350" b="1" spc="5" dirty="0">
                <a:latin typeface="Montserrat ExtraBold"/>
                <a:cs typeface="Montserrat ExtraBold"/>
              </a:rPr>
              <a:t>IPSUM</a:t>
            </a:r>
            <a:endParaRPr sz="5350">
              <a:latin typeface="Montserrat ExtraBold"/>
              <a:cs typeface="Montserrat ExtraBold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57932" y="4174021"/>
            <a:ext cx="5924550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b="0" spc="-10" dirty="0">
                <a:solidFill>
                  <a:srgbClr val="333333"/>
                </a:solidFill>
                <a:latin typeface="Montserrat Light"/>
                <a:cs typeface="Montserrat Light"/>
              </a:rPr>
              <a:t>DOLOR</a:t>
            </a:r>
            <a:r>
              <a:rPr sz="5350" b="0" spc="-3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5350" b="0" dirty="0">
                <a:solidFill>
                  <a:srgbClr val="333333"/>
                </a:solidFill>
                <a:latin typeface="Montserrat Light"/>
                <a:cs typeface="Montserrat Light"/>
              </a:rPr>
              <a:t>SIT</a:t>
            </a:r>
            <a:r>
              <a:rPr sz="5350" b="0" spc="-3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5350" b="0" spc="5" dirty="0">
                <a:solidFill>
                  <a:srgbClr val="333333"/>
                </a:solidFill>
                <a:latin typeface="Montserrat Light"/>
                <a:cs typeface="Montserrat Light"/>
              </a:rPr>
              <a:t>AMET</a:t>
            </a:r>
            <a:endParaRPr sz="5350">
              <a:latin typeface="Montserrat Light"/>
              <a:cs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032827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LOREM</a:t>
            </a:r>
            <a:r>
              <a:rPr lang="pt-BR" sz="4950" b="1" kern="0" spc="-20" dirty="0">
                <a:solidFill>
                  <a:srgbClr val="000000"/>
                </a:solidFill>
                <a:latin typeface="Montserrat ExtraBold"/>
                <a:cs typeface="Montserrat ExtraBold"/>
              </a:rPr>
              <a:t> </a:t>
            </a:r>
            <a:r>
              <a:rPr lang="pt-BR" sz="4950" b="1" kern="0" spc="-5" dirty="0">
                <a:solidFill>
                  <a:srgbClr val="000000"/>
                </a:solidFill>
                <a:latin typeface="Montserrat ExtraBold"/>
                <a:cs typeface="Montserrat ExtraBold"/>
              </a:rPr>
              <a:t>IPSUM</a:t>
            </a:r>
            <a:r>
              <a:rPr lang="pt-BR" sz="4950" b="1" kern="0" spc="-20" dirty="0">
                <a:solidFill>
                  <a:srgbClr val="000000"/>
                </a:solidFill>
                <a:latin typeface="Montserrat ExtraBold"/>
                <a:cs typeface="Montserrat ExtraBold"/>
              </a:rPr>
              <a:t> </a:t>
            </a: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DOLOR</a:t>
            </a:r>
            <a:r>
              <a:rPr lang="pt-BR" sz="4950" b="1" kern="0" spc="-20" dirty="0">
                <a:solidFill>
                  <a:srgbClr val="000000"/>
                </a:solidFill>
                <a:latin typeface="Montserrat ExtraBold"/>
                <a:cs typeface="Montserrat ExtraBold"/>
              </a:rPr>
              <a:t> </a:t>
            </a:r>
            <a:r>
              <a:rPr lang="pt-BR" sz="4950" b="1" kern="0" spc="-5" dirty="0">
                <a:solidFill>
                  <a:srgbClr val="000000"/>
                </a:solidFill>
                <a:latin typeface="Montserrat ExtraBold"/>
                <a:cs typeface="Montserrat ExtraBold"/>
              </a:rPr>
              <a:t>SIT</a:t>
            </a:r>
            <a:endParaRPr lang="pt-BR" sz="4950" kern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CONSECTETUR</a:t>
            </a:r>
            <a:r>
              <a:rPr lang="pt-BR" sz="4950" kern="0" spc="-15" dirty="0">
                <a:solidFill>
                  <a:srgbClr val="000000"/>
                </a:solidFill>
                <a:latin typeface="Montserrat"/>
                <a:cs typeface="Montserrat"/>
              </a:rPr>
              <a:t> </a:t>
            </a:r>
            <a:r>
              <a:rPr lang="pt-BR" sz="4950" kern="0" spc="-10" dirty="0">
                <a:solidFill>
                  <a:srgbClr val="000000"/>
                </a:solidFill>
                <a:latin typeface="Montserrat"/>
                <a:cs typeface="Montserrat"/>
              </a:rPr>
              <a:t>ADIPISCING </a:t>
            </a:r>
            <a:r>
              <a:rPr lang="pt-BR" sz="4950" kern="0" spc="-5" dirty="0">
                <a:solidFill>
                  <a:srgbClr val="000000"/>
                </a:solidFill>
                <a:latin typeface="Montserrat"/>
                <a:cs typeface="Montserrat"/>
              </a:rPr>
              <a:t>ELIT</a:t>
            </a:r>
            <a:endParaRPr lang="pt-BR" sz="4950" kern="0">
              <a:solidFill>
                <a:srgbClr val="000000"/>
              </a:solidFill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65062" y="0"/>
            <a:ext cx="7539355" cy="11308715"/>
            <a:chOff x="12565062" y="0"/>
            <a:chExt cx="7539355" cy="11308715"/>
          </a:xfrm>
        </p:grpSpPr>
        <p:sp>
          <p:nvSpPr>
            <p:cNvPr id="3" name="object 3"/>
            <p:cNvSpPr/>
            <p:nvPr/>
          </p:nvSpPr>
          <p:spPr>
            <a:xfrm>
              <a:off x="12565062" y="0"/>
              <a:ext cx="6492240" cy="11151870"/>
            </a:xfrm>
            <a:custGeom>
              <a:avLst/>
              <a:gdLst/>
              <a:ahLst/>
              <a:cxnLst/>
              <a:rect l="l" t="t" r="r" b="b"/>
              <a:pathLst>
                <a:path w="6492240" h="11151870">
                  <a:moveTo>
                    <a:pt x="0" y="11151492"/>
                  </a:moveTo>
                  <a:lnTo>
                    <a:pt x="6491948" y="11151492"/>
                  </a:lnTo>
                  <a:lnTo>
                    <a:pt x="6491948" y="0"/>
                  </a:lnTo>
                  <a:lnTo>
                    <a:pt x="0" y="0"/>
                  </a:lnTo>
                  <a:lnTo>
                    <a:pt x="0" y="111514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057011" y="0"/>
              <a:ext cx="1047115" cy="11308715"/>
            </a:xfrm>
            <a:custGeom>
              <a:avLst/>
              <a:gdLst/>
              <a:ahLst/>
              <a:cxnLst/>
              <a:rect l="l" t="t" r="r" b="b"/>
              <a:pathLst>
                <a:path w="1047115" h="11308715">
                  <a:moveTo>
                    <a:pt x="1047088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47088" y="11308556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1047088"/>
            <a:ext cx="11308715" cy="9214485"/>
          </a:xfrm>
          <a:custGeom>
            <a:avLst/>
            <a:gdLst/>
            <a:ahLst/>
            <a:cxnLst/>
            <a:rect l="l" t="t" r="r" b="b"/>
            <a:pathLst>
              <a:path w="11308715" h="9214485">
                <a:moveTo>
                  <a:pt x="11308556" y="0"/>
                </a:moveTo>
                <a:lnTo>
                  <a:pt x="0" y="0"/>
                </a:lnTo>
                <a:lnTo>
                  <a:pt x="0" y="9214379"/>
                </a:lnTo>
                <a:lnTo>
                  <a:pt x="11308556" y="9214379"/>
                </a:lnTo>
                <a:lnTo>
                  <a:pt x="1130855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10479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10479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10479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172252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72252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172252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434024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434024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34024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695795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695795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695795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957569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957569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957569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19340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19340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81112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481112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742885" y="1780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151827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742885" y="125650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290" y="2094177"/>
            <a:ext cx="11936798" cy="712020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348515" y="4413048"/>
            <a:ext cx="5462905" cy="4310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550" spc="-10" dirty="0">
                <a:solidFill>
                  <a:srgbClr val="FFFFFF"/>
                </a:solidFill>
                <a:latin typeface="Montserrat"/>
                <a:cs typeface="Montserrat"/>
              </a:rPr>
              <a:t>Lorem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ipsum dolor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sit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amet, </a:t>
            </a:r>
            <a:r>
              <a:rPr sz="2550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consectetur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adipiscing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elit,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sed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do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eiusmod</a:t>
            </a:r>
            <a:r>
              <a:rPr sz="2550" spc="66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tempor</a:t>
            </a:r>
            <a:r>
              <a:rPr sz="2550" spc="66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incididunt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ut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labore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et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dolore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magna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aliqua. </a:t>
            </a:r>
            <a:r>
              <a:rPr sz="2550" spc="-65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Ut enim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ad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minim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veniam,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quis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nostrud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Montserrat"/>
                <a:cs typeface="Montserrat"/>
              </a:rPr>
              <a:t>exercitation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ullamco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laboris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nisi ut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aliquip </a:t>
            </a:r>
            <a:r>
              <a:rPr sz="2550" spc="-20" dirty="0">
                <a:solidFill>
                  <a:srgbClr val="FFFFFF"/>
                </a:solidFill>
                <a:latin typeface="Montserrat"/>
                <a:cs typeface="Montserrat"/>
              </a:rPr>
              <a:t>ex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Montserrat"/>
                <a:cs typeface="Montserrat"/>
              </a:rPr>
              <a:t>ea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modo </a:t>
            </a:r>
            <a:r>
              <a:rPr sz="2550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consequat. Duis </a:t>
            </a:r>
            <a:r>
              <a:rPr sz="2550" spc="-10" dirty="0">
                <a:solidFill>
                  <a:srgbClr val="FFFFFF"/>
                </a:solidFill>
                <a:latin typeface="Montserrat"/>
                <a:cs typeface="Montserrat"/>
              </a:rPr>
              <a:t>aute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irure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dolor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in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reprehenderit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in </a:t>
            </a:r>
            <a:r>
              <a:rPr sz="2550" spc="-10" dirty="0">
                <a:solidFill>
                  <a:srgbClr val="FFFFFF"/>
                </a:solidFill>
                <a:latin typeface="Montserrat"/>
                <a:cs typeface="Montserrat"/>
              </a:rPr>
              <a:t>voluptate velit </a:t>
            </a:r>
            <a:r>
              <a:rPr sz="2550" spc="-65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esse cillum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dolore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eu fugiat nulla </a:t>
            </a:r>
            <a:r>
              <a:rPr sz="2550" spc="-65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pariatur.</a:t>
            </a:r>
            <a:endParaRPr sz="2550">
              <a:latin typeface="Montserrat"/>
              <a:cs typeface="Montserra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348520" y="2430486"/>
            <a:ext cx="5470525" cy="147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4700" spc="20" dirty="0">
                <a:solidFill>
                  <a:srgbClr val="FFFFFF"/>
                </a:solidFill>
              </a:rPr>
              <a:t>DUIS</a:t>
            </a:r>
            <a:r>
              <a:rPr sz="4700" spc="-15" dirty="0">
                <a:solidFill>
                  <a:srgbClr val="FFFFFF"/>
                </a:solidFill>
              </a:rPr>
              <a:t> AUTE</a:t>
            </a:r>
            <a:r>
              <a:rPr sz="4700" spc="145" dirty="0">
                <a:solidFill>
                  <a:srgbClr val="FFFFFF"/>
                </a:solidFill>
              </a:rPr>
              <a:t> </a:t>
            </a:r>
            <a:r>
              <a:rPr sz="4700" b="1" spc="20" dirty="0">
                <a:solidFill>
                  <a:srgbClr val="FFFFFF"/>
                </a:solidFill>
                <a:latin typeface="Montserrat ExtraBold"/>
                <a:cs typeface="Montserrat ExtraBold"/>
              </a:rPr>
              <a:t>IRURE </a:t>
            </a:r>
            <a:r>
              <a:rPr sz="4700" b="1" spc="-135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4700" b="1" spc="15" dirty="0">
                <a:solidFill>
                  <a:srgbClr val="FFFFFF"/>
                </a:solidFill>
                <a:latin typeface="Montserrat ExtraBold"/>
                <a:cs typeface="Montserrat ExtraBold"/>
              </a:rPr>
              <a:t>DOLOR</a:t>
            </a:r>
            <a:r>
              <a:rPr sz="47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4700" b="1" spc="20" dirty="0">
                <a:solidFill>
                  <a:srgbClr val="FFFFFF"/>
                </a:solidFill>
                <a:latin typeface="Montserrat ExtraBold"/>
                <a:cs typeface="Montserrat ExtraBold"/>
              </a:rPr>
              <a:t>IN</a:t>
            </a:r>
            <a:endParaRPr sz="4700">
              <a:latin typeface="Montserrat ExtraBold"/>
              <a:cs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66176" y="2816668"/>
            <a:ext cx="9476740" cy="8230234"/>
            <a:chOff x="10366176" y="2816668"/>
            <a:chExt cx="9476740" cy="82302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6176" y="2816668"/>
              <a:ext cx="9476151" cy="34449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153377" y="3603879"/>
              <a:ext cx="7903845" cy="1870710"/>
            </a:xfrm>
            <a:custGeom>
              <a:avLst/>
              <a:gdLst/>
              <a:ahLst/>
              <a:cxnLst/>
              <a:rect l="l" t="t" r="r" b="b"/>
              <a:pathLst>
                <a:path w="7903844" h="1870710">
                  <a:moveTo>
                    <a:pt x="7903633" y="0"/>
                  </a:moveTo>
                  <a:lnTo>
                    <a:pt x="0" y="0"/>
                  </a:lnTo>
                  <a:lnTo>
                    <a:pt x="0" y="1870162"/>
                  </a:lnTo>
                  <a:lnTo>
                    <a:pt x="7903633" y="1870162"/>
                  </a:lnTo>
                  <a:lnTo>
                    <a:pt x="790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176" y="5204030"/>
              <a:ext cx="9476151" cy="34553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153377" y="5997587"/>
              <a:ext cx="7903845" cy="1870710"/>
            </a:xfrm>
            <a:custGeom>
              <a:avLst/>
              <a:gdLst/>
              <a:ahLst/>
              <a:cxnLst/>
              <a:rect l="l" t="t" r="r" b="b"/>
              <a:pathLst>
                <a:path w="7903844" h="1870709">
                  <a:moveTo>
                    <a:pt x="7903633" y="0"/>
                  </a:moveTo>
                  <a:lnTo>
                    <a:pt x="0" y="0"/>
                  </a:lnTo>
                  <a:lnTo>
                    <a:pt x="0" y="1870162"/>
                  </a:lnTo>
                  <a:lnTo>
                    <a:pt x="7903633" y="1870162"/>
                  </a:lnTo>
                  <a:lnTo>
                    <a:pt x="790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6176" y="7601862"/>
              <a:ext cx="9476151" cy="34449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53377" y="8391304"/>
              <a:ext cx="7903845" cy="1870710"/>
            </a:xfrm>
            <a:custGeom>
              <a:avLst/>
              <a:gdLst/>
              <a:ahLst/>
              <a:cxnLst/>
              <a:rect l="l" t="t" r="r" b="b"/>
              <a:pathLst>
                <a:path w="7903844" h="1870709">
                  <a:moveTo>
                    <a:pt x="7903633" y="0"/>
                  </a:moveTo>
                  <a:lnTo>
                    <a:pt x="0" y="0"/>
                  </a:lnTo>
                  <a:lnTo>
                    <a:pt x="0" y="1870162"/>
                  </a:lnTo>
                  <a:lnTo>
                    <a:pt x="7903633" y="1870162"/>
                  </a:lnTo>
                  <a:lnTo>
                    <a:pt x="790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8481112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42885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04657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66428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528201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89973" y="26177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81112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42885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004657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6428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528201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89973" y="52354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481112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742885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004657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66428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28201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89973" y="78531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104708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481112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742885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04657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66428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528201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789973" y="130886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481112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742885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004657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266428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528201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789973" y="1570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2050" cy="1130855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47076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60" h="942975">
                  <a:moveTo>
                    <a:pt x="2779915" y="545020"/>
                  </a:moveTo>
                  <a:lnTo>
                    <a:pt x="2753652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60" h="942975">
                  <a:moveTo>
                    <a:pt x="3692995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94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36" y="0"/>
                  </a:lnTo>
                  <a:lnTo>
                    <a:pt x="3024936" y="806462"/>
                  </a:lnTo>
                  <a:lnTo>
                    <a:pt x="2814574" y="806462"/>
                  </a:lnTo>
                  <a:lnTo>
                    <a:pt x="2797822" y="675284"/>
                  </a:lnTo>
                  <a:lnTo>
                    <a:pt x="2525166" y="675284"/>
                  </a:lnTo>
                  <a:lnTo>
                    <a:pt x="2453538" y="806462"/>
                  </a:lnTo>
                  <a:lnTo>
                    <a:pt x="2267369" y="806462"/>
                  </a:lnTo>
                  <a:lnTo>
                    <a:pt x="2675420" y="134556"/>
                  </a:lnTo>
                  <a:lnTo>
                    <a:pt x="2902534" y="134556"/>
                  </a:lnTo>
                  <a:lnTo>
                    <a:pt x="3024936" y="806462"/>
                  </a:lnTo>
                  <a:lnTo>
                    <a:pt x="3024936" y="0"/>
                  </a:lnTo>
                  <a:lnTo>
                    <a:pt x="2341295" y="0"/>
                  </a:lnTo>
                  <a:lnTo>
                    <a:pt x="2341295" y="134556"/>
                  </a:lnTo>
                  <a:lnTo>
                    <a:pt x="2198471" y="806462"/>
                  </a:lnTo>
                  <a:lnTo>
                    <a:pt x="1940674" y="806462"/>
                  </a:lnTo>
                  <a:lnTo>
                    <a:pt x="1822043" y="291833"/>
                  </a:lnTo>
                  <a:lnTo>
                    <a:pt x="1820164" y="291833"/>
                  </a:lnTo>
                  <a:lnTo>
                    <a:pt x="1710842" y="806462"/>
                  </a:lnTo>
                  <a:lnTo>
                    <a:pt x="1543304" y="806462"/>
                  </a:lnTo>
                  <a:lnTo>
                    <a:pt x="1686128" y="134556"/>
                  </a:lnTo>
                  <a:lnTo>
                    <a:pt x="1946744" y="134556"/>
                  </a:lnTo>
                  <a:lnTo>
                    <a:pt x="2065489" y="635266"/>
                  </a:lnTo>
                  <a:lnTo>
                    <a:pt x="2067687" y="633399"/>
                  </a:lnTo>
                  <a:lnTo>
                    <a:pt x="2173757" y="134556"/>
                  </a:lnTo>
                  <a:lnTo>
                    <a:pt x="2341295" y="134556"/>
                  </a:lnTo>
                  <a:lnTo>
                    <a:pt x="2341295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404" y="264820"/>
                  </a:lnTo>
                  <a:lnTo>
                    <a:pt x="1197978" y="403555"/>
                  </a:lnTo>
                  <a:lnTo>
                    <a:pt x="1497660" y="403555"/>
                  </a:lnTo>
                  <a:lnTo>
                    <a:pt x="1470012" y="533819"/>
                  </a:lnTo>
                  <a:lnTo>
                    <a:pt x="1170330" y="533819"/>
                  </a:lnTo>
                  <a:lnTo>
                    <a:pt x="1140079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50" y="331825"/>
                  </a:lnTo>
                  <a:lnTo>
                    <a:pt x="1069086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81" y="0"/>
                  </a:lnTo>
                  <a:lnTo>
                    <a:pt x="908481" y="281914"/>
                  </a:lnTo>
                  <a:lnTo>
                    <a:pt x="899668" y="331825"/>
                  </a:lnTo>
                  <a:lnTo>
                    <a:pt x="713600" y="331825"/>
                  </a:lnTo>
                  <a:lnTo>
                    <a:pt x="716407" y="313486"/>
                  </a:lnTo>
                  <a:lnTo>
                    <a:pt x="715314" y="297522"/>
                  </a:lnTo>
                  <a:lnTo>
                    <a:pt x="690435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99" y="288531"/>
                  </a:lnTo>
                  <a:lnTo>
                    <a:pt x="541667" y="312254"/>
                  </a:lnTo>
                  <a:lnTo>
                    <a:pt x="545172" y="343458"/>
                  </a:lnTo>
                  <a:lnTo>
                    <a:pt x="566483" y="364985"/>
                  </a:lnTo>
                  <a:lnTo>
                    <a:pt x="598474" y="379704"/>
                  </a:lnTo>
                  <a:lnTo>
                    <a:pt x="634022" y="390474"/>
                  </a:lnTo>
                  <a:lnTo>
                    <a:pt x="710349" y="409155"/>
                  </a:lnTo>
                  <a:lnTo>
                    <a:pt x="749363" y="420395"/>
                  </a:lnTo>
                  <a:lnTo>
                    <a:pt x="786155" y="434962"/>
                  </a:lnTo>
                  <a:lnTo>
                    <a:pt x="844702" y="480275"/>
                  </a:lnTo>
                  <a:lnTo>
                    <a:pt x="862253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82" y="728903"/>
                  </a:lnTo>
                  <a:lnTo>
                    <a:pt x="760666" y="757161"/>
                  </a:lnTo>
                  <a:lnTo>
                    <a:pt x="719607" y="780161"/>
                  </a:lnTo>
                  <a:lnTo>
                    <a:pt x="674420" y="797941"/>
                  </a:lnTo>
                  <a:lnTo>
                    <a:pt x="626097" y="810577"/>
                  </a:lnTo>
                  <a:lnTo>
                    <a:pt x="575640" y="818121"/>
                  </a:lnTo>
                  <a:lnTo>
                    <a:pt x="524078" y="820610"/>
                  </a:lnTo>
                  <a:lnTo>
                    <a:pt x="473163" y="818794"/>
                  </a:lnTo>
                  <a:lnTo>
                    <a:pt x="425475" y="812838"/>
                  </a:lnTo>
                  <a:lnTo>
                    <a:pt x="382117" y="801992"/>
                  </a:lnTo>
                  <a:lnTo>
                    <a:pt x="344208" y="785520"/>
                  </a:lnTo>
                  <a:lnTo>
                    <a:pt x="312864" y="762660"/>
                  </a:lnTo>
                  <a:lnTo>
                    <a:pt x="289217" y="732675"/>
                  </a:lnTo>
                  <a:lnTo>
                    <a:pt x="274358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70" y="592455"/>
                  </a:lnTo>
                  <a:lnTo>
                    <a:pt x="460590" y="634403"/>
                  </a:lnTo>
                  <a:lnTo>
                    <a:pt x="477113" y="665022"/>
                  </a:lnTo>
                  <a:lnTo>
                    <a:pt x="508863" y="683780"/>
                  </a:lnTo>
                  <a:lnTo>
                    <a:pt x="553478" y="690143"/>
                  </a:lnTo>
                  <a:lnTo>
                    <a:pt x="587768" y="685965"/>
                  </a:lnTo>
                  <a:lnTo>
                    <a:pt x="622020" y="673404"/>
                  </a:lnTo>
                  <a:lnTo>
                    <a:pt x="649998" y="652462"/>
                  </a:lnTo>
                  <a:lnTo>
                    <a:pt x="665429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37" y="572452"/>
                  </a:lnTo>
                  <a:lnTo>
                    <a:pt x="628243" y="556996"/>
                  </a:lnTo>
                  <a:lnTo>
                    <a:pt x="594918" y="545071"/>
                  </a:lnTo>
                  <a:lnTo>
                    <a:pt x="508914" y="522744"/>
                  </a:lnTo>
                  <a:lnTo>
                    <a:pt x="460248" y="507771"/>
                  </a:lnTo>
                  <a:lnTo>
                    <a:pt x="410464" y="487222"/>
                  </a:lnTo>
                  <a:lnTo>
                    <a:pt x="371932" y="459282"/>
                  </a:lnTo>
                  <a:lnTo>
                    <a:pt x="348348" y="421398"/>
                  </a:lnTo>
                  <a:lnTo>
                    <a:pt x="339166" y="375475"/>
                  </a:lnTo>
                  <a:lnTo>
                    <a:pt x="343865" y="323443"/>
                  </a:lnTo>
                  <a:lnTo>
                    <a:pt x="361454" y="274574"/>
                  </a:lnTo>
                  <a:lnTo>
                    <a:pt x="386054" y="233654"/>
                  </a:lnTo>
                  <a:lnTo>
                    <a:pt x="416737" y="200101"/>
                  </a:lnTo>
                  <a:lnTo>
                    <a:pt x="452526" y="173329"/>
                  </a:lnTo>
                  <a:lnTo>
                    <a:pt x="492467" y="152742"/>
                  </a:lnTo>
                  <a:lnTo>
                    <a:pt x="535597" y="137756"/>
                  </a:lnTo>
                  <a:lnTo>
                    <a:pt x="580986" y="127787"/>
                  </a:lnTo>
                  <a:lnTo>
                    <a:pt x="627646" y="122237"/>
                  </a:lnTo>
                  <a:lnTo>
                    <a:pt x="674649" y="120523"/>
                  </a:lnTo>
                  <a:lnTo>
                    <a:pt x="720369" y="122428"/>
                  </a:lnTo>
                  <a:lnTo>
                    <a:pt x="764184" y="128524"/>
                  </a:lnTo>
                  <a:lnTo>
                    <a:pt x="804697" y="139306"/>
                  </a:lnTo>
                  <a:lnTo>
                    <a:pt x="840486" y="155308"/>
                  </a:lnTo>
                  <a:lnTo>
                    <a:pt x="892327" y="205041"/>
                  </a:lnTo>
                  <a:lnTo>
                    <a:pt x="908481" y="281914"/>
                  </a:lnTo>
                  <a:lnTo>
                    <a:pt x="908481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95" y="942378"/>
                  </a:lnTo>
                  <a:lnTo>
                    <a:pt x="3692995" y="820610"/>
                  </a:lnTo>
                  <a:lnTo>
                    <a:pt x="3692995" y="806462"/>
                  </a:lnTo>
                  <a:lnTo>
                    <a:pt x="3494557" y="806361"/>
                  </a:lnTo>
                  <a:lnTo>
                    <a:pt x="3494557" y="781545"/>
                  </a:lnTo>
                  <a:lnTo>
                    <a:pt x="3692995" y="781545"/>
                  </a:lnTo>
                  <a:lnTo>
                    <a:pt x="3692995" y="647623"/>
                  </a:lnTo>
                  <a:lnTo>
                    <a:pt x="3494557" y="647623"/>
                  </a:lnTo>
                  <a:lnTo>
                    <a:pt x="3494557" y="622820"/>
                  </a:lnTo>
                  <a:lnTo>
                    <a:pt x="3692995" y="622820"/>
                  </a:lnTo>
                  <a:lnTo>
                    <a:pt x="3692995" y="482930"/>
                  </a:lnTo>
                  <a:lnTo>
                    <a:pt x="3494557" y="482930"/>
                  </a:lnTo>
                  <a:lnTo>
                    <a:pt x="3494557" y="458101"/>
                  </a:lnTo>
                  <a:lnTo>
                    <a:pt x="3692995" y="458101"/>
                  </a:lnTo>
                  <a:lnTo>
                    <a:pt x="3692995" y="320408"/>
                  </a:lnTo>
                  <a:lnTo>
                    <a:pt x="3494557" y="320408"/>
                  </a:lnTo>
                  <a:lnTo>
                    <a:pt x="3494557" y="295605"/>
                  </a:lnTo>
                  <a:lnTo>
                    <a:pt x="3692995" y="295605"/>
                  </a:lnTo>
                  <a:lnTo>
                    <a:pt x="3692995" y="162204"/>
                  </a:lnTo>
                  <a:lnTo>
                    <a:pt x="3494557" y="162204"/>
                  </a:lnTo>
                  <a:lnTo>
                    <a:pt x="3494557" y="137388"/>
                  </a:lnTo>
                  <a:lnTo>
                    <a:pt x="3692995" y="137388"/>
                  </a:lnTo>
                  <a:lnTo>
                    <a:pt x="3692995" y="134556"/>
                  </a:lnTo>
                  <a:lnTo>
                    <a:pt x="3692995" y="120523"/>
                  </a:lnTo>
                  <a:lnTo>
                    <a:pt x="3692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1643501" y="3979601"/>
            <a:ext cx="79502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100" b="0" spc="-10" dirty="0">
                <a:solidFill>
                  <a:srgbClr val="C1272C"/>
                </a:solidFill>
                <a:latin typeface="Montserrat Light"/>
                <a:cs typeface="Montserrat Light"/>
              </a:rPr>
              <a:t>01</a:t>
            </a:r>
            <a:endParaRPr sz="6100">
              <a:latin typeface="Montserrat Light"/>
              <a:cs typeface="Montserrat Ligh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855097" y="3941430"/>
            <a:ext cx="5401310" cy="11188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R="5080">
              <a:lnSpc>
                <a:spcPts val="2870"/>
              </a:lnSpc>
              <a:spcBef>
                <a:spcPts val="195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 sit amet,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conser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sed do eiusmod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elit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incididunt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labore.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562143" y="6373312"/>
            <a:ext cx="95758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100" b="0" spc="-10" dirty="0">
                <a:solidFill>
                  <a:srgbClr val="C1272C"/>
                </a:solidFill>
                <a:latin typeface="Montserrat Light"/>
                <a:cs typeface="Montserrat Light"/>
              </a:rPr>
              <a:t>02</a:t>
            </a:r>
            <a:endParaRPr sz="6100">
              <a:latin typeface="Montserrat Light"/>
              <a:cs typeface="Montserrat Ligh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855097" y="6335141"/>
            <a:ext cx="5401310" cy="11188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R="5080">
              <a:lnSpc>
                <a:spcPts val="2870"/>
              </a:lnSpc>
              <a:spcBef>
                <a:spcPts val="195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 sit amet,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conser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sed do eiusmod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elit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incididunt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labore.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567567" y="8767025"/>
            <a:ext cx="93980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100" b="0" spc="-65" dirty="0">
                <a:solidFill>
                  <a:srgbClr val="C1272C"/>
                </a:solidFill>
                <a:latin typeface="Montserrat Light"/>
                <a:cs typeface="Montserrat Light"/>
              </a:rPr>
              <a:t>03</a:t>
            </a:r>
            <a:endParaRPr sz="6100">
              <a:latin typeface="Montserrat Light"/>
              <a:cs typeface="Montserrat Ligh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855097" y="8728848"/>
            <a:ext cx="5401310" cy="111887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R="5080">
              <a:lnSpc>
                <a:spcPts val="2870"/>
              </a:lnSpc>
              <a:spcBef>
                <a:spcPts val="195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 sit amet,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conser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sed do eiusmod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elit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incididunt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labore.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11086438" y="797973"/>
            <a:ext cx="6871970" cy="2015489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b="1" spc="-15" dirty="0">
                <a:latin typeface="Montserrat ExtraBold"/>
                <a:cs typeface="Montserrat ExtraBold"/>
              </a:rPr>
              <a:t>LOREM</a:t>
            </a:r>
            <a:r>
              <a:rPr b="1" spc="-45" dirty="0">
                <a:latin typeface="Montserrat ExtraBold"/>
                <a:cs typeface="Montserrat ExtraBold"/>
              </a:rPr>
              <a:t> </a:t>
            </a:r>
            <a:r>
              <a:rPr b="1" dirty="0">
                <a:latin typeface="Montserrat ExtraBold"/>
                <a:cs typeface="Montserrat ExtraBold"/>
              </a:rPr>
              <a:t>IPSUM</a:t>
            </a: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pc="-20" dirty="0"/>
              <a:t>DOLOR</a:t>
            </a:r>
            <a:r>
              <a:rPr spc="-35" dirty="0"/>
              <a:t> </a:t>
            </a:r>
            <a:r>
              <a:rPr dirty="0"/>
              <a:t>SIT</a:t>
            </a:r>
            <a:r>
              <a:rPr spc="-35" dirty="0"/>
              <a:t> </a:t>
            </a:r>
            <a:r>
              <a:rPr spc="-40" dirty="0"/>
              <a:t>AMET.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FFFF"/>
                </a:solidFill>
              </a:rPr>
              <a:t>DEPARTAMENTO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REGIONAL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>
              <a:latin typeface="Montserrat"/>
              <a:cs typeface="Montserra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154076"/>
            <a:ext cx="20104100" cy="7154545"/>
            <a:chOff x="0" y="4154076"/>
            <a:chExt cx="20104100" cy="7154545"/>
          </a:xfrm>
        </p:grpSpPr>
        <p:sp>
          <p:nvSpPr>
            <p:cNvPr id="9" name="object 9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h="3001009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ln w="27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032827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sz="4950"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LOREM</a:t>
            </a:r>
            <a:r>
              <a:rPr sz="4950" b="1" spc="-2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4950" b="1" spc="-5" dirty="0">
                <a:solidFill>
                  <a:srgbClr val="FFFFFF"/>
                </a:solidFill>
                <a:latin typeface="Montserrat ExtraBold"/>
                <a:cs typeface="Montserrat ExtraBold"/>
              </a:rPr>
              <a:t>IPSUM</a:t>
            </a:r>
            <a:r>
              <a:rPr sz="4950" b="1" spc="-2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4950" b="1" spc="-15" dirty="0">
                <a:solidFill>
                  <a:srgbClr val="FFFFFF"/>
                </a:solidFill>
                <a:latin typeface="Montserrat ExtraBold"/>
                <a:cs typeface="Montserrat ExtraBold"/>
              </a:rPr>
              <a:t>DOLOR</a:t>
            </a:r>
            <a:r>
              <a:rPr sz="4950" b="1" spc="-2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4950" b="1" spc="-5" dirty="0">
                <a:solidFill>
                  <a:srgbClr val="FFFFFF"/>
                </a:solidFill>
                <a:latin typeface="Montserrat ExtraBold"/>
                <a:cs typeface="Montserrat ExtraBold"/>
              </a:rPr>
              <a:t>SIT</a:t>
            </a:r>
            <a:endParaRPr sz="495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sz="4950" b="0" spc="-25" dirty="0">
                <a:solidFill>
                  <a:srgbClr val="FFFFFF"/>
                </a:solidFill>
                <a:latin typeface="Montserrat"/>
                <a:cs typeface="Montserrat"/>
              </a:rPr>
              <a:t>CONSECTETUR</a:t>
            </a:r>
            <a:r>
              <a:rPr sz="4950" b="0" spc="-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4950" b="0" spc="-10" dirty="0">
                <a:solidFill>
                  <a:srgbClr val="FFFFFF"/>
                </a:solidFill>
                <a:latin typeface="Montserrat"/>
                <a:cs typeface="Montserrat"/>
              </a:rPr>
              <a:t>ADIPISCING </a:t>
            </a:r>
            <a:r>
              <a:rPr sz="4950" b="0" spc="-5" dirty="0">
                <a:solidFill>
                  <a:srgbClr val="FFFFFF"/>
                </a:solidFill>
                <a:latin typeface="Montserrat"/>
                <a:cs typeface="Montserrat"/>
              </a:rPr>
              <a:t>ELIT</a:t>
            </a:r>
            <a:endParaRPr sz="4950">
              <a:latin typeface="Montserrat"/>
              <a:cs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088" y="3560100"/>
            <a:ext cx="8743189" cy="602075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0313822" y="3560100"/>
            <a:ext cx="8743315" cy="7068184"/>
            <a:chOff x="10313822" y="3560100"/>
            <a:chExt cx="8743315" cy="706818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3822" y="3560100"/>
              <a:ext cx="8743189" cy="60207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837366" y="9057315"/>
              <a:ext cx="0" cy="1570990"/>
            </a:xfrm>
            <a:custGeom>
              <a:avLst/>
              <a:gdLst/>
              <a:ahLst/>
              <a:cxnLst/>
              <a:rect l="l" t="t" r="r" b="b"/>
              <a:pathLst>
                <a:path h="1570990">
                  <a:moveTo>
                    <a:pt x="0" y="0"/>
                  </a:moveTo>
                  <a:lnTo>
                    <a:pt x="0" y="1570632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81477" y="9829517"/>
            <a:ext cx="62636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DUIS</a:t>
            </a:r>
            <a:r>
              <a:rPr sz="3300" b="1" spc="-2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25" dirty="0">
                <a:solidFill>
                  <a:srgbClr val="333333"/>
                </a:solidFill>
                <a:latin typeface="Montserrat ExtraBold"/>
                <a:cs typeface="Montserrat ExtraBold"/>
              </a:rPr>
              <a:t>AUTE</a:t>
            </a:r>
            <a:r>
              <a:rPr sz="3300" b="1" spc="-2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IRURE</a:t>
            </a:r>
            <a:r>
              <a:rPr sz="3300" b="1" spc="-1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10" dirty="0">
                <a:solidFill>
                  <a:srgbClr val="333333"/>
                </a:solidFill>
                <a:latin typeface="Montserrat ExtraBold"/>
                <a:cs typeface="Montserrat ExtraBold"/>
              </a:rPr>
              <a:t>DOLOR</a:t>
            </a:r>
            <a:r>
              <a:rPr sz="3300" b="1" spc="-2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IN</a:t>
            </a:r>
            <a:endParaRPr sz="3300">
              <a:latin typeface="Montserrat ExtraBold"/>
              <a:cs typeface="Montserrat Extra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70632" y="9057316"/>
            <a:ext cx="0" cy="1570990"/>
          </a:xfrm>
          <a:custGeom>
            <a:avLst/>
            <a:gdLst/>
            <a:ahLst/>
            <a:cxnLst/>
            <a:rect l="l" t="t" r="r" b="b"/>
            <a:pathLst>
              <a:path h="1570990">
                <a:moveTo>
                  <a:pt x="0" y="0"/>
                </a:moveTo>
                <a:lnTo>
                  <a:pt x="0" y="1570632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48210" y="9829517"/>
            <a:ext cx="62636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DUIS</a:t>
            </a:r>
            <a:r>
              <a:rPr sz="3300" b="1" spc="-2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25" dirty="0">
                <a:solidFill>
                  <a:srgbClr val="333333"/>
                </a:solidFill>
                <a:latin typeface="Montserrat ExtraBold"/>
                <a:cs typeface="Montserrat ExtraBold"/>
              </a:rPr>
              <a:t>AUTE</a:t>
            </a:r>
            <a:r>
              <a:rPr sz="3300" b="1" spc="-2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IRURE</a:t>
            </a:r>
            <a:r>
              <a:rPr sz="3300" b="1" spc="-1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10" dirty="0">
                <a:solidFill>
                  <a:srgbClr val="333333"/>
                </a:solidFill>
                <a:latin typeface="Montserrat ExtraBold"/>
                <a:cs typeface="Montserrat ExtraBold"/>
              </a:rPr>
              <a:t>DOLOR</a:t>
            </a:r>
            <a:r>
              <a:rPr sz="3300" b="1" spc="-2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IN</a:t>
            </a:r>
            <a:endParaRPr sz="3300">
              <a:latin typeface="Montserrat ExtraBold"/>
              <a:cs typeface="Montserrat Extra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032827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sz="4950" b="1" spc="-15" dirty="0">
                <a:latin typeface="Montserrat ExtraBold"/>
                <a:cs typeface="Montserrat ExtraBold"/>
              </a:rPr>
              <a:t>LOREM</a:t>
            </a:r>
            <a:r>
              <a:rPr sz="4950" b="1" spc="-20" dirty="0">
                <a:latin typeface="Montserrat ExtraBold"/>
                <a:cs typeface="Montserrat ExtraBold"/>
              </a:rPr>
              <a:t> </a:t>
            </a:r>
            <a:r>
              <a:rPr sz="4950" b="1" spc="-5" dirty="0">
                <a:latin typeface="Montserrat ExtraBold"/>
                <a:cs typeface="Montserrat ExtraBold"/>
              </a:rPr>
              <a:t>IPSUM</a:t>
            </a:r>
            <a:r>
              <a:rPr sz="4950" b="1" spc="-20" dirty="0">
                <a:latin typeface="Montserrat ExtraBold"/>
                <a:cs typeface="Montserrat ExtraBold"/>
              </a:rPr>
              <a:t> </a:t>
            </a:r>
            <a:r>
              <a:rPr sz="4950" b="1" spc="-15" dirty="0">
                <a:latin typeface="Montserrat ExtraBold"/>
                <a:cs typeface="Montserrat ExtraBold"/>
              </a:rPr>
              <a:t>DOLOR</a:t>
            </a:r>
            <a:r>
              <a:rPr sz="4950" b="1" spc="-20" dirty="0">
                <a:latin typeface="Montserrat ExtraBold"/>
                <a:cs typeface="Montserrat ExtraBold"/>
              </a:rPr>
              <a:t> </a:t>
            </a:r>
            <a:r>
              <a:rPr sz="4950" b="1" spc="-5" dirty="0">
                <a:latin typeface="Montserrat ExtraBold"/>
                <a:cs typeface="Montserrat ExtraBold"/>
              </a:rPr>
              <a:t>SIT</a:t>
            </a:r>
            <a:endParaRPr sz="495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sz="4950" b="0" spc="-25" dirty="0">
                <a:latin typeface="Montserrat"/>
                <a:cs typeface="Montserrat"/>
              </a:rPr>
              <a:t>CONSECTETUR</a:t>
            </a:r>
            <a:r>
              <a:rPr sz="4950" b="0" spc="-15" dirty="0">
                <a:latin typeface="Montserrat"/>
                <a:cs typeface="Montserrat"/>
              </a:rPr>
              <a:t> </a:t>
            </a:r>
            <a:r>
              <a:rPr sz="4950" b="0" spc="-10" dirty="0">
                <a:latin typeface="Montserrat"/>
                <a:cs typeface="Montserrat"/>
              </a:rPr>
              <a:t>ADIPISCING </a:t>
            </a:r>
            <a:r>
              <a:rPr sz="4950" b="0" spc="-5" dirty="0">
                <a:latin typeface="Montserrat"/>
                <a:cs typeface="Montserrat"/>
              </a:rPr>
              <a:t>ELIT</a:t>
            </a:r>
            <a:endParaRPr sz="4950"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57569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57569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219340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19340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81112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81112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81112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42885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742885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04657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04657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6428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66428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28201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28201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528201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789973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789973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047088" y="3560100"/>
            <a:ext cx="19057620" cy="7068184"/>
            <a:chOff x="1047088" y="3560100"/>
            <a:chExt cx="19057620" cy="7068184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088" y="3560100"/>
              <a:ext cx="19057011" cy="602075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570632" y="9057315"/>
              <a:ext cx="0" cy="1570990"/>
            </a:xfrm>
            <a:custGeom>
              <a:avLst/>
              <a:gdLst/>
              <a:ahLst/>
              <a:cxnLst/>
              <a:rect l="l" t="t" r="r" b="b"/>
              <a:pathLst>
                <a:path h="1570990">
                  <a:moveTo>
                    <a:pt x="0" y="0"/>
                  </a:moveTo>
                  <a:lnTo>
                    <a:pt x="0" y="1570632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081477" y="9829517"/>
            <a:ext cx="62636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" dirty="0">
                <a:solidFill>
                  <a:srgbClr val="F1F1F1"/>
                </a:solidFill>
                <a:latin typeface="Montserrat ExtraBold"/>
                <a:cs typeface="Montserrat ExtraBold"/>
              </a:rPr>
              <a:t>DUIS</a:t>
            </a:r>
            <a:r>
              <a:rPr sz="3300" b="1" spc="-20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25" dirty="0">
                <a:solidFill>
                  <a:srgbClr val="F1F1F1"/>
                </a:solidFill>
                <a:latin typeface="Montserrat ExtraBold"/>
                <a:cs typeface="Montserrat ExtraBold"/>
              </a:rPr>
              <a:t>AUTE</a:t>
            </a:r>
            <a:r>
              <a:rPr sz="3300" b="1" spc="-20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5" dirty="0">
                <a:solidFill>
                  <a:srgbClr val="F1F1F1"/>
                </a:solidFill>
                <a:latin typeface="Montserrat ExtraBold"/>
                <a:cs typeface="Montserrat ExtraBold"/>
              </a:rPr>
              <a:t>IRURE</a:t>
            </a:r>
            <a:r>
              <a:rPr sz="3300" b="1" spc="-15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10" dirty="0">
                <a:solidFill>
                  <a:srgbClr val="F1F1F1"/>
                </a:solidFill>
                <a:latin typeface="Montserrat ExtraBold"/>
                <a:cs typeface="Montserrat ExtraBold"/>
              </a:rPr>
              <a:t>DOLOR</a:t>
            </a:r>
            <a:r>
              <a:rPr sz="3300" b="1" spc="-20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3300" b="1" spc="-5" dirty="0">
                <a:solidFill>
                  <a:srgbClr val="F1F1F1"/>
                </a:solidFill>
                <a:latin typeface="Montserrat ExtraBold"/>
                <a:cs typeface="Montserrat ExtraBold"/>
              </a:rPr>
              <a:t>IN</a:t>
            </a:r>
            <a:endParaRPr sz="3300">
              <a:latin typeface="Montserrat ExtraBold"/>
              <a:cs typeface="Montserrat ExtraBold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032827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sz="4950" b="1" spc="-15" dirty="0">
                <a:solidFill>
                  <a:srgbClr val="F1F1F1"/>
                </a:solidFill>
                <a:latin typeface="Montserrat ExtraBold"/>
                <a:cs typeface="Montserrat ExtraBold"/>
              </a:rPr>
              <a:t>LOREM</a:t>
            </a:r>
            <a:r>
              <a:rPr sz="4950" b="1" spc="-20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4950" b="1" spc="-5" dirty="0">
                <a:solidFill>
                  <a:srgbClr val="F1F1F1"/>
                </a:solidFill>
                <a:latin typeface="Montserrat ExtraBold"/>
                <a:cs typeface="Montserrat ExtraBold"/>
              </a:rPr>
              <a:t>IPSUM</a:t>
            </a:r>
            <a:r>
              <a:rPr sz="4950" b="1" spc="-20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4950" b="1" spc="-15" dirty="0">
                <a:solidFill>
                  <a:srgbClr val="F1F1F1"/>
                </a:solidFill>
                <a:latin typeface="Montserrat ExtraBold"/>
                <a:cs typeface="Montserrat ExtraBold"/>
              </a:rPr>
              <a:t>DOLOR</a:t>
            </a:r>
            <a:r>
              <a:rPr sz="4950" b="1" spc="-20" dirty="0">
                <a:solidFill>
                  <a:srgbClr val="F1F1F1"/>
                </a:solidFill>
                <a:latin typeface="Montserrat ExtraBold"/>
                <a:cs typeface="Montserrat ExtraBold"/>
              </a:rPr>
              <a:t> </a:t>
            </a:r>
            <a:r>
              <a:rPr sz="4950" b="1" spc="-5" dirty="0">
                <a:solidFill>
                  <a:srgbClr val="F1F1F1"/>
                </a:solidFill>
                <a:latin typeface="Montserrat ExtraBold"/>
                <a:cs typeface="Montserrat ExtraBold"/>
              </a:rPr>
              <a:t>SIT</a:t>
            </a:r>
            <a:endParaRPr sz="495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sz="4950" b="0" spc="-25" dirty="0">
                <a:solidFill>
                  <a:srgbClr val="F1F1F1"/>
                </a:solidFill>
                <a:latin typeface="Montserrat"/>
                <a:cs typeface="Montserrat"/>
              </a:rPr>
              <a:t>CONSECTETUR</a:t>
            </a:r>
            <a:r>
              <a:rPr sz="4950" b="0" spc="-15" dirty="0">
                <a:solidFill>
                  <a:srgbClr val="F1F1F1"/>
                </a:solidFill>
                <a:latin typeface="Montserrat"/>
                <a:cs typeface="Montserrat"/>
              </a:rPr>
              <a:t> </a:t>
            </a:r>
            <a:r>
              <a:rPr sz="4950" b="0" spc="-10" dirty="0">
                <a:solidFill>
                  <a:srgbClr val="F1F1F1"/>
                </a:solidFill>
                <a:latin typeface="Montserrat"/>
                <a:cs typeface="Montserrat"/>
              </a:rPr>
              <a:t>ADIPISCING </a:t>
            </a:r>
            <a:r>
              <a:rPr sz="4950" b="0" spc="-5" dirty="0">
                <a:solidFill>
                  <a:srgbClr val="F1F1F1"/>
                </a:solidFill>
                <a:latin typeface="Montserrat"/>
                <a:cs typeface="Montserrat"/>
              </a:rPr>
              <a:t>ELIT</a:t>
            </a:r>
            <a:endParaRPr sz="4950"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2774784"/>
            <a:ext cx="20104100" cy="8534400"/>
            <a:chOff x="0" y="2774784"/>
            <a:chExt cx="20104100" cy="8534400"/>
          </a:xfrm>
        </p:grpSpPr>
        <p:sp>
          <p:nvSpPr>
            <p:cNvPr id="8" name="object 8"/>
            <p:cNvSpPr/>
            <p:nvPr/>
          </p:nvSpPr>
          <p:spPr>
            <a:xfrm>
              <a:off x="0" y="8167290"/>
              <a:ext cx="20104100" cy="2984500"/>
            </a:xfrm>
            <a:custGeom>
              <a:avLst/>
              <a:gdLst/>
              <a:ahLst/>
              <a:cxnLst/>
              <a:rect l="l" t="t" r="r" b="b"/>
              <a:pathLst>
                <a:path w="20104100" h="2984500">
                  <a:moveTo>
                    <a:pt x="0" y="2984202"/>
                  </a:moveTo>
                  <a:lnTo>
                    <a:pt x="20104099" y="2984202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2984202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6313" y="2774784"/>
              <a:ext cx="8806014" cy="85337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821838" y="3560101"/>
              <a:ext cx="7235190" cy="7591425"/>
            </a:xfrm>
            <a:custGeom>
              <a:avLst/>
              <a:gdLst/>
              <a:ahLst/>
              <a:cxnLst/>
              <a:rect l="l" t="t" r="r" b="b"/>
              <a:pathLst>
                <a:path w="7235190" h="7591425">
                  <a:moveTo>
                    <a:pt x="0" y="7591391"/>
                  </a:moveTo>
                  <a:lnTo>
                    <a:pt x="7235172" y="7591391"/>
                  </a:lnTo>
                  <a:lnTo>
                    <a:pt x="7235172" y="0"/>
                  </a:lnTo>
                  <a:lnTo>
                    <a:pt x="0" y="0"/>
                  </a:lnTo>
                  <a:lnTo>
                    <a:pt x="0" y="75913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266420" y="3560108"/>
              <a:ext cx="575945" cy="1885314"/>
            </a:xfrm>
            <a:custGeom>
              <a:avLst/>
              <a:gdLst/>
              <a:ahLst/>
              <a:cxnLst/>
              <a:rect l="l" t="t" r="r" b="b"/>
              <a:pathLst>
                <a:path w="575944" h="1885314">
                  <a:moveTo>
                    <a:pt x="52362" y="1858581"/>
                  </a:moveTo>
                  <a:lnTo>
                    <a:pt x="50304" y="1848396"/>
                  </a:lnTo>
                  <a:lnTo>
                    <a:pt x="44691" y="1840064"/>
                  </a:lnTo>
                  <a:lnTo>
                    <a:pt x="36372" y="1834464"/>
                  </a:lnTo>
                  <a:lnTo>
                    <a:pt x="26174" y="1832406"/>
                  </a:lnTo>
                  <a:lnTo>
                    <a:pt x="15989" y="1834464"/>
                  </a:lnTo>
                  <a:lnTo>
                    <a:pt x="7670" y="1840064"/>
                  </a:lnTo>
                  <a:lnTo>
                    <a:pt x="2057" y="1848396"/>
                  </a:lnTo>
                  <a:lnTo>
                    <a:pt x="0" y="1858581"/>
                  </a:lnTo>
                  <a:lnTo>
                    <a:pt x="2057" y="1868766"/>
                  </a:lnTo>
                  <a:lnTo>
                    <a:pt x="7670" y="1877098"/>
                  </a:lnTo>
                  <a:lnTo>
                    <a:pt x="15989" y="1882698"/>
                  </a:lnTo>
                  <a:lnTo>
                    <a:pt x="26174" y="1884756"/>
                  </a:lnTo>
                  <a:lnTo>
                    <a:pt x="36372" y="1882698"/>
                  </a:lnTo>
                  <a:lnTo>
                    <a:pt x="44691" y="1877098"/>
                  </a:lnTo>
                  <a:lnTo>
                    <a:pt x="50304" y="1868766"/>
                  </a:lnTo>
                  <a:lnTo>
                    <a:pt x="52362" y="1858581"/>
                  </a:lnTo>
                  <a:close/>
                </a:path>
                <a:path w="575944" h="1885314">
                  <a:moveTo>
                    <a:pt x="52362" y="1596809"/>
                  </a:moveTo>
                  <a:lnTo>
                    <a:pt x="50304" y="1586623"/>
                  </a:lnTo>
                  <a:lnTo>
                    <a:pt x="44691" y="1578292"/>
                  </a:lnTo>
                  <a:lnTo>
                    <a:pt x="36372" y="1572691"/>
                  </a:lnTo>
                  <a:lnTo>
                    <a:pt x="26174" y="1570634"/>
                  </a:lnTo>
                  <a:lnTo>
                    <a:pt x="15989" y="1572691"/>
                  </a:lnTo>
                  <a:lnTo>
                    <a:pt x="7670" y="1578292"/>
                  </a:lnTo>
                  <a:lnTo>
                    <a:pt x="2057" y="1586623"/>
                  </a:lnTo>
                  <a:lnTo>
                    <a:pt x="0" y="1596809"/>
                  </a:lnTo>
                  <a:lnTo>
                    <a:pt x="2057" y="1606994"/>
                  </a:lnTo>
                  <a:lnTo>
                    <a:pt x="7670" y="1615325"/>
                  </a:lnTo>
                  <a:lnTo>
                    <a:pt x="15989" y="1620926"/>
                  </a:lnTo>
                  <a:lnTo>
                    <a:pt x="26174" y="1622983"/>
                  </a:lnTo>
                  <a:lnTo>
                    <a:pt x="36372" y="1620926"/>
                  </a:lnTo>
                  <a:lnTo>
                    <a:pt x="44691" y="1615325"/>
                  </a:lnTo>
                  <a:lnTo>
                    <a:pt x="50304" y="1606994"/>
                  </a:lnTo>
                  <a:lnTo>
                    <a:pt x="52362" y="1596809"/>
                  </a:lnTo>
                  <a:close/>
                </a:path>
                <a:path w="575944" h="1885314">
                  <a:moveTo>
                    <a:pt x="52362" y="1335036"/>
                  </a:moveTo>
                  <a:lnTo>
                    <a:pt x="50304" y="1324851"/>
                  </a:lnTo>
                  <a:lnTo>
                    <a:pt x="44691" y="1316520"/>
                  </a:lnTo>
                  <a:lnTo>
                    <a:pt x="36372" y="1310919"/>
                  </a:lnTo>
                  <a:lnTo>
                    <a:pt x="26174" y="1308862"/>
                  </a:lnTo>
                  <a:lnTo>
                    <a:pt x="15989" y="1310919"/>
                  </a:lnTo>
                  <a:lnTo>
                    <a:pt x="7670" y="1316520"/>
                  </a:lnTo>
                  <a:lnTo>
                    <a:pt x="2057" y="1324851"/>
                  </a:lnTo>
                  <a:lnTo>
                    <a:pt x="0" y="1335036"/>
                  </a:lnTo>
                  <a:lnTo>
                    <a:pt x="2057" y="1345222"/>
                  </a:lnTo>
                  <a:lnTo>
                    <a:pt x="7670" y="1353553"/>
                  </a:lnTo>
                  <a:lnTo>
                    <a:pt x="15989" y="1359154"/>
                  </a:lnTo>
                  <a:lnTo>
                    <a:pt x="26174" y="1361211"/>
                  </a:lnTo>
                  <a:lnTo>
                    <a:pt x="36372" y="1359154"/>
                  </a:lnTo>
                  <a:lnTo>
                    <a:pt x="44691" y="1353553"/>
                  </a:lnTo>
                  <a:lnTo>
                    <a:pt x="50304" y="1345222"/>
                  </a:lnTo>
                  <a:lnTo>
                    <a:pt x="52362" y="1335036"/>
                  </a:lnTo>
                  <a:close/>
                </a:path>
                <a:path w="575944" h="1885314">
                  <a:moveTo>
                    <a:pt x="52362" y="1073264"/>
                  </a:moveTo>
                  <a:lnTo>
                    <a:pt x="50304" y="1063078"/>
                  </a:lnTo>
                  <a:lnTo>
                    <a:pt x="44691" y="1054747"/>
                  </a:lnTo>
                  <a:lnTo>
                    <a:pt x="36372" y="1049147"/>
                  </a:lnTo>
                  <a:lnTo>
                    <a:pt x="26174" y="1047089"/>
                  </a:lnTo>
                  <a:lnTo>
                    <a:pt x="15989" y="1049147"/>
                  </a:lnTo>
                  <a:lnTo>
                    <a:pt x="7670" y="1054747"/>
                  </a:lnTo>
                  <a:lnTo>
                    <a:pt x="2057" y="1063078"/>
                  </a:lnTo>
                  <a:lnTo>
                    <a:pt x="0" y="1073264"/>
                  </a:lnTo>
                  <a:lnTo>
                    <a:pt x="2057" y="1083449"/>
                  </a:lnTo>
                  <a:lnTo>
                    <a:pt x="7670" y="1091780"/>
                  </a:lnTo>
                  <a:lnTo>
                    <a:pt x="15989" y="1097381"/>
                  </a:lnTo>
                  <a:lnTo>
                    <a:pt x="26174" y="1099439"/>
                  </a:lnTo>
                  <a:lnTo>
                    <a:pt x="36372" y="1097381"/>
                  </a:lnTo>
                  <a:lnTo>
                    <a:pt x="44691" y="1091780"/>
                  </a:lnTo>
                  <a:lnTo>
                    <a:pt x="50304" y="1083449"/>
                  </a:lnTo>
                  <a:lnTo>
                    <a:pt x="52362" y="1073264"/>
                  </a:lnTo>
                  <a:close/>
                </a:path>
                <a:path w="575944" h="1885314">
                  <a:moveTo>
                    <a:pt x="52362" y="811491"/>
                  </a:moveTo>
                  <a:lnTo>
                    <a:pt x="50304" y="801306"/>
                  </a:lnTo>
                  <a:lnTo>
                    <a:pt x="44691" y="792975"/>
                  </a:lnTo>
                  <a:lnTo>
                    <a:pt x="36372" y="787374"/>
                  </a:lnTo>
                  <a:lnTo>
                    <a:pt x="26174" y="785317"/>
                  </a:lnTo>
                  <a:lnTo>
                    <a:pt x="15989" y="787374"/>
                  </a:lnTo>
                  <a:lnTo>
                    <a:pt x="7670" y="792975"/>
                  </a:lnTo>
                  <a:lnTo>
                    <a:pt x="2057" y="801306"/>
                  </a:lnTo>
                  <a:lnTo>
                    <a:pt x="0" y="811491"/>
                  </a:lnTo>
                  <a:lnTo>
                    <a:pt x="2057" y="821677"/>
                  </a:lnTo>
                  <a:lnTo>
                    <a:pt x="7670" y="830008"/>
                  </a:lnTo>
                  <a:lnTo>
                    <a:pt x="15989" y="835609"/>
                  </a:lnTo>
                  <a:lnTo>
                    <a:pt x="26174" y="837666"/>
                  </a:lnTo>
                  <a:lnTo>
                    <a:pt x="36372" y="835609"/>
                  </a:lnTo>
                  <a:lnTo>
                    <a:pt x="44691" y="830008"/>
                  </a:lnTo>
                  <a:lnTo>
                    <a:pt x="50304" y="821677"/>
                  </a:lnTo>
                  <a:lnTo>
                    <a:pt x="52362" y="811491"/>
                  </a:lnTo>
                  <a:close/>
                </a:path>
                <a:path w="575944" h="1885314">
                  <a:moveTo>
                    <a:pt x="52362" y="549719"/>
                  </a:moveTo>
                  <a:lnTo>
                    <a:pt x="50304" y="539534"/>
                  </a:lnTo>
                  <a:lnTo>
                    <a:pt x="44691" y="531202"/>
                  </a:lnTo>
                  <a:lnTo>
                    <a:pt x="36372" y="525602"/>
                  </a:lnTo>
                  <a:lnTo>
                    <a:pt x="26174" y="523544"/>
                  </a:lnTo>
                  <a:lnTo>
                    <a:pt x="15989" y="525602"/>
                  </a:lnTo>
                  <a:lnTo>
                    <a:pt x="7670" y="531202"/>
                  </a:lnTo>
                  <a:lnTo>
                    <a:pt x="2057" y="539534"/>
                  </a:lnTo>
                  <a:lnTo>
                    <a:pt x="0" y="549719"/>
                  </a:lnTo>
                  <a:lnTo>
                    <a:pt x="2057" y="559904"/>
                  </a:lnTo>
                  <a:lnTo>
                    <a:pt x="7670" y="568236"/>
                  </a:lnTo>
                  <a:lnTo>
                    <a:pt x="15989" y="573836"/>
                  </a:lnTo>
                  <a:lnTo>
                    <a:pt x="26174" y="575894"/>
                  </a:lnTo>
                  <a:lnTo>
                    <a:pt x="36372" y="573836"/>
                  </a:lnTo>
                  <a:lnTo>
                    <a:pt x="44691" y="568236"/>
                  </a:lnTo>
                  <a:lnTo>
                    <a:pt x="50304" y="559904"/>
                  </a:lnTo>
                  <a:lnTo>
                    <a:pt x="52362" y="549719"/>
                  </a:lnTo>
                  <a:close/>
                </a:path>
                <a:path w="575944" h="1885314">
                  <a:moveTo>
                    <a:pt x="52362" y="287947"/>
                  </a:moveTo>
                  <a:lnTo>
                    <a:pt x="50304" y="277761"/>
                  </a:lnTo>
                  <a:lnTo>
                    <a:pt x="44691" y="269443"/>
                  </a:lnTo>
                  <a:lnTo>
                    <a:pt x="36372" y="263829"/>
                  </a:lnTo>
                  <a:lnTo>
                    <a:pt x="26174" y="261772"/>
                  </a:lnTo>
                  <a:lnTo>
                    <a:pt x="15989" y="263829"/>
                  </a:lnTo>
                  <a:lnTo>
                    <a:pt x="7670" y="269443"/>
                  </a:lnTo>
                  <a:lnTo>
                    <a:pt x="2057" y="277761"/>
                  </a:lnTo>
                  <a:lnTo>
                    <a:pt x="0" y="287947"/>
                  </a:lnTo>
                  <a:lnTo>
                    <a:pt x="2057" y="298145"/>
                  </a:lnTo>
                  <a:lnTo>
                    <a:pt x="7670" y="306463"/>
                  </a:lnTo>
                  <a:lnTo>
                    <a:pt x="15989" y="312064"/>
                  </a:lnTo>
                  <a:lnTo>
                    <a:pt x="26174" y="314121"/>
                  </a:lnTo>
                  <a:lnTo>
                    <a:pt x="36372" y="312064"/>
                  </a:lnTo>
                  <a:lnTo>
                    <a:pt x="44691" y="306463"/>
                  </a:lnTo>
                  <a:lnTo>
                    <a:pt x="50304" y="298145"/>
                  </a:lnTo>
                  <a:lnTo>
                    <a:pt x="52362" y="287947"/>
                  </a:lnTo>
                  <a:close/>
                </a:path>
                <a:path w="575944" h="1885314">
                  <a:moveTo>
                    <a:pt x="52362" y="26174"/>
                  </a:moveTo>
                  <a:lnTo>
                    <a:pt x="50304" y="15989"/>
                  </a:lnTo>
                  <a:lnTo>
                    <a:pt x="44691" y="7670"/>
                  </a:lnTo>
                  <a:lnTo>
                    <a:pt x="36372" y="2057"/>
                  </a:lnTo>
                  <a:lnTo>
                    <a:pt x="26174" y="0"/>
                  </a:lnTo>
                  <a:lnTo>
                    <a:pt x="15989" y="2057"/>
                  </a:lnTo>
                  <a:lnTo>
                    <a:pt x="7670" y="7670"/>
                  </a:lnTo>
                  <a:lnTo>
                    <a:pt x="2057" y="15989"/>
                  </a:lnTo>
                  <a:lnTo>
                    <a:pt x="0" y="26174"/>
                  </a:lnTo>
                  <a:lnTo>
                    <a:pt x="2057" y="36372"/>
                  </a:lnTo>
                  <a:lnTo>
                    <a:pt x="7670" y="44691"/>
                  </a:lnTo>
                  <a:lnTo>
                    <a:pt x="15989" y="50292"/>
                  </a:lnTo>
                  <a:lnTo>
                    <a:pt x="26174" y="52349"/>
                  </a:lnTo>
                  <a:lnTo>
                    <a:pt x="36372" y="50292"/>
                  </a:lnTo>
                  <a:lnTo>
                    <a:pt x="44691" y="44691"/>
                  </a:lnTo>
                  <a:lnTo>
                    <a:pt x="50304" y="36372"/>
                  </a:lnTo>
                  <a:lnTo>
                    <a:pt x="52362" y="26174"/>
                  </a:lnTo>
                  <a:close/>
                </a:path>
                <a:path w="575944" h="1885314">
                  <a:moveTo>
                    <a:pt x="314134" y="1858581"/>
                  </a:moveTo>
                  <a:lnTo>
                    <a:pt x="312077" y="1848396"/>
                  </a:lnTo>
                  <a:lnTo>
                    <a:pt x="306463" y="1840064"/>
                  </a:lnTo>
                  <a:lnTo>
                    <a:pt x="298145" y="1834464"/>
                  </a:lnTo>
                  <a:lnTo>
                    <a:pt x="287947" y="1832406"/>
                  </a:lnTo>
                  <a:lnTo>
                    <a:pt x="277761" y="1834464"/>
                  </a:lnTo>
                  <a:lnTo>
                    <a:pt x="269443" y="1840064"/>
                  </a:lnTo>
                  <a:lnTo>
                    <a:pt x="263829" y="1848396"/>
                  </a:lnTo>
                  <a:lnTo>
                    <a:pt x="261772" y="1858581"/>
                  </a:lnTo>
                  <a:lnTo>
                    <a:pt x="263829" y="1868766"/>
                  </a:lnTo>
                  <a:lnTo>
                    <a:pt x="269443" y="1877098"/>
                  </a:lnTo>
                  <a:lnTo>
                    <a:pt x="277761" y="1882698"/>
                  </a:lnTo>
                  <a:lnTo>
                    <a:pt x="287947" y="1884756"/>
                  </a:lnTo>
                  <a:lnTo>
                    <a:pt x="298145" y="1882698"/>
                  </a:lnTo>
                  <a:lnTo>
                    <a:pt x="306463" y="1877098"/>
                  </a:lnTo>
                  <a:lnTo>
                    <a:pt x="312077" y="1868766"/>
                  </a:lnTo>
                  <a:lnTo>
                    <a:pt x="314134" y="1858581"/>
                  </a:lnTo>
                  <a:close/>
                </a:path>
                <a:path w="575944" h="1885314">
                  <a:moveTo>
                    <a:pt x="314134" y="1596809"/>
                  </a:moveTo>
                  <a:lnTo>
                    <a:pt x="312077" y="1586623"/>
                  </a:lnTo>
                  <a:lnTo>
                    <a:pt x="306463" y="1578292"/>
                  </a:lnTo>
                  <a:lnTo>
                    <a:pt x="298145" y="1572691"/>
                  </a:lnTo>
                  <a:lnTo>
                    <a:pt x="287947" y="1570634"/>
                  </a:lnTo>
                  <a:lnTo>
                    <a:pt x="277761" y="1572691"/>
                  </a:lnTo>
                  <a:lnTo>
                    <a:pt x="269443" y="1578292"/>
                  </a:lnTo>
                  <a:lnTo>
                    <a:pt x="263829" y="1586623"/>
                  </a:lnTo>
                  <a:lnTo>
                    <a:pt x="261772" y="1596809"/>
                  </a:lnTo>
                  <a:lnTo>
                    <a:pt x="263829" y="1606994"/>
                  </a:lnTo>
                  <a:lnTo>
                    <a:pt x="269443" y="1615325"/>
                  </a:lnTo>
                  <a:lnTo>
                    <a:pt x="277761" y="1620926"/>
                  </a:lnTo>
                  <a:lnTo>
                    <a:pt x="287947" y="1622983"/>
                  </a:lnTo>
                  <a:lnTo>
                    <a:pt x="298145" y="1620926"/>
                  </a:lnTo>
                  <a:lnTo>
                    <a:pt x="306463" y="1615325"/>
                  </a:lnTo>
                  <a:lnTo>
                    <a:pt x="312077" y="1606994"/>
                  </a:lnTo>
                  <a:lnTo>
                    <a:pt x="314134" y="1596809"/>
                  </a:lnTo>
                  <a:close/>
                </a:path>
                <a:path w="575944" h="1885314">
                  <a:moveTo>
                    <a:pt x="314134" y="1335036"/>
                  </a:moveTo>
                  <a:lnTo>
                    <a:pt x="312077" y="1324851"/>
                  </a:lnTo>
                  <a:lnTo>
                    <a:pt x="306463" y="1316520"/>
                  </a:lnTo>
                  <a:lnTo>
                    <a:pt x="298145" y="1310919"/>
                  </a:lnTo>
                  <a:lnTo>
                    <a:pt x="287947" y="1308862"/>
                  </a:lnTo>
                  <a:lnTo>
                    <a:pt x="277761" y="1310919"/>
                  </a:lnTo>
                  <a:lnTo>
                    <a:pt x="269443" y="1316520"/>
                  </a:lnTo>
                  <a:lnTo>
                    <a:pt x="263829" y="1324851"/>
                  </a:lnTo>
                  <a:lnTo>
                    <a:pt x="261772" y="1335036"/>
                  </a:lnTo>
                  <a:lnTo>
                    <a:pt x="263829" y="1345222"/>
                  </a:lnTo>
                  <a:lnTo>
                    <a:pt x="269443" y="1353553"/>
                  </a:lnTo>
                  <a:lnTo>
                    <a:pt x="277761" y="1359154"/>
                  </a:lnTo>
                  <a:lnTo>
                    <a:pt x="287947" y="1361211"/>
                  </a:lnTo>
                  <a:lnTo>
                    <a:pt x="298145" y="1359154"/>
                  </a:lnTo>
                  <a:lnTo>
                    <a:pt x="306463" y="1353553"/>
                  </a:lnTo>
                  <a:lnTo>
                    <a:pt x="312077" y="1345222"/>
                  </a:lnTo>
                  <a:lnTo>
                    <a:pt x="314134" y="1335036"/>
                  </a:lnTo>
                  <a:close/>
                </a:path>
                <a:path w="575944" h="1885314">
                  <a:moveTo>
                    <a:pt x="314134" y="1073264"/>
                  </a:moveTo>
                  <a:lnTo>
                    <a:pt x="312077" y="1063078"/>
                  </a:lnTo>
                  <a:lnTo>
                    <a:pt x="306463" y="1054747"/>
                  </a:lnTo>
                  <a:lnTo>
                    <a:pt x="298145" y="1049147"/>
                  </a:lnTo>
                  <a:lnTo>
                    <a:pt x="287947" y="1047089"/>
                  </a:lnTo>
                  <a:lnTo>
                    <a:pt x="277761" y="1049147"/>
                  </a:lnTo>
                  <a:lnTo>
                    <a:pt x="269443" y="1054747"/>
                  </a:lnTo>
                  <a:lnTo>
                    <a:pt x="263829" y="1063078"/>
                  </a:lnTo>
                  <a:lnTo>
                    <a:pt x="261772" y="1073264"/>
                  </a:lnTo>
                  <a:lnTo>
                    <a:pt x="263829" y="1083449"/>
                  </a:lnTo>
                  <a:lnTo>
                    <a:pt x="269443" y="1091780"/>
                  </a:lnTo>
                  <a:lnTo>
                    <a:pt x="277761" y="1097381"/>
                  </a:lnTo>
                  <a:lnTo>
                    <a:pt x="287947" y="1099439"/>
                  </a:lnTo>
                  <a:lnTo>
                    <a:pt x="298145" y="1097381"/>
                  </a:lnTo>
                  <a:lnTo>
                    <a:pt x="306463" y="1091780"/>
                  </a:lnTo>
                  <a:lnTo>
                    <a:pt x="312077" y="1083449"/>
                  </a:lnTo>
                  <a:lnTo>
                    <a:pt x="314134" y="1073264"/>
                  </a:lnTo>
                  <a:close/>
                </a:path>
                <a:path w="575944" h="1885314">
                  <a:moveTo>
                    <a:pt x="314134" y="811491"/>
                  </a:moveTo>
                  <a:lnTo>
                    <a:pt x="312077" y="801306"/>
                  </a:lnTo>
                  <a:lnTo>
                    <a:pt x="306463" y="792975"/>
                  </a:lnTo>
                  <a:lnTo>
                    <a:pt x="298145" y="787374"/>
                  </a:lnTo>
                  <a:lnTo>
                    <a:pt x="287947" y="785317"/>
                  </a:lnTo>
                  <a:lnTo>
                    <a:pt x="277761" y="787374"/>
                  </a:lnTo>
                  <a:lnTo>
                    <a:pt x="269443" y="792975"/>
                  </a:lnTo>
                  <a:lnTo>
                    <a:pt x="263829" y="801306"/>
                  </a:lnTo>
                  <a:lnTo>
                    <a:pt x="261772" y="811491"/>
                  </a:lnTo>
                  <a:lnTo>
                    <a:pt x="263829" y="821677"/>
                  </a:lnTo>
                  <a:lnTo>
                    <a:pt x="269443" y="830008"/>
                  </a:lnTo>
                  <a:lnTo>
                    <a:pt x="277761" y="835609"/>
                  </a:lnTo>
                  <a:lnTo>
                    <a:pt x="287947" y="837666"/>
                  </a:lnTo>
                  <a:lnTo>
                    <a:pt x="298145" y="835609"/>
                  </a:lnTo>
                  <a:lnTo>
                    <a:pt x="306463" y="830008"/>
                  </a:lnTo>
                  <a:lnTo>
                    <a:pt x="312077" y="821677"/>
                  </a:lnTo>
                  <a:lnTo>
                    <a:pt x="314134" y="811491"/>
                  </a:lnTo>
                  <a:close/>
                </a:path>
                <a:path w="575944" h="1885314">
                  <a:moveTo>
                    <a:pt x="314134" y="549719"/>
                  </a:moveTo>
                  <a:lnTo>
                    <a:pt x="312077" y="539534"/>
                  </a:lnTo>
                  <a:lnTo>
                    <a:pt x="306463" y="531202"/>
                  </a:lnTo>
                  <a:lnTo>
                    <a:pt x="298145" y="525602"/>
                  </a:lnTo>
                  <a:lnTo>
                    <a:pt x="287947" y="523544"/>
                  </a:lnTo>
                  <a:lnTo>
                    <a:pt x="277761" y="525602"/>
                  </a:lnTo>
                  <a:lnTo>
                    <a:pt x="269443" y="531202"/>
                  </a:lnTo>
                  <a:lnTo>
                    <a:pt x="263829" y="539534"/>
                  </a:lnTo>
                  <a:lnTo>
                    <a:pt x="261772" y="549719"/>
                  </a:lnTo>
                  <a:lnTo>
                    <a:pt x="263829" y="559904"/>
                  </a:lnTo>
                  <a:lnTo>
                    <a:pt x="269443" y="568236"/>
                  </a:lnTo>
                  <a:lnTo>
                    <a:pt x="277761" y="573836"/>
                  </a:lnTo>
                  <a:lnTo>
                    <a:pt x="287947" y="575894"/>
                  </a:lnTo>
                  <a:lnTo>
                    <a:pt x="298145" y="573836"/>
                  </a:lnTo>
                  <a:lnTo>
                    <a:pt x="306463" y="568236"/>
                  </a:lnTo>
                  <a:lnTo>
                    <a:pt x="312077" y="559904"/>
                  </a:lnTo>
                  <a:lnTo>
                    <a:pt x="314134" y="549719"/>
                  </a:lnTo>
                  <a:close/>
                </a:path>
                <a:path w="575944" h="1885314">
                  <a:moveTo>
                    <a:pt x="314134" y="287947"/>
                  </a:moveTo>
                  <a:lnTo>
                    <a:pt x="312077" y="277761"/>
                  </a:lnTo>
                  <a:lnTo>
                    <a:pt x="306463" y="269443"/>
                  </a:lnTo>
                  <a:lnTo>
                    <a:pt x="298145" y="263829"/>
                  </a:lnTo>
                  <a:lnTo>
                    <a:pt x="287947" y="261772"/>
                  </a:lnTo>
                  <a:lnTo>
                    <a:pt x="277761" y="263829"/>
                  </a:lnTo>
                  <a:lnTo>
                    <a:pt x="269443" y="269443"/>
                  </a:lnTo>
                  <a:lnTo>
                    <a:pt x="263829" y="277761"/>
                  </a:lnTo>
                  <a:lnTo>
                    <a:pt x="261772" y="287947"/>
                  </a:lnTo>
                  <a:lnTo>
                    <a:pt x="263829" y="298145"/>
                  </a:lnTo>
                  <a:lnTo>
                    <a:pt x="269443" y="306463"/>
                  </a:lnTo>
                  <a:lnTo>
                    <a:pt x="277761" y="312064"/>
                  </a:lnTo>
                  <a:lnTo>
                    <a:pt x="287947" y="314121"/>
                  </a:lnTo>
                  <a:lnTo>
                    <a:pt x="298145" y="312064"/>
                  </a:lnTo>
                  <a:lnTo>
                    <a:pt x="306463" y="306463"/>
                  </a:lnTo>
                  <a:lnTo>
                    <a:pt x="312077" y="298145"/>
                  </a:lnTo>
                  <a:lnTo>
                    <a:pt x="314134" y="287947"/>
                  </a:lnTo>
                  <a:close/>
                </a:path>
                <a:path w="575944" h="1885314">
                  <a:moveTo>
                    <a:pt x="314134" y="26174"/>
                  </a:moveTo>
                  <a:lnTo>
                    <a:pt x="312077" y="15989"/>
                  </a:lnTo>
                  <a:lnTo>
                    <a:pt x="306463" y="7670"/>
                  </a:lnTo>
                  <a:lnTo>
                    <a:pt x="298145" y="2057"/>
                  </a:lnTo>
                  <a:lnTo>
                    <a:pt x="287947" y="0"/>
                  </a:lnTo>
                  <a:lnTo>
                    <a:pt x="277761" y="2057"/>
                  </a:lnTo>
                  <a:lnTo>
                    <a:pt x="269443" y="7670"/>
                  </a:lnTo>
                  <a:lnTo>
                    <a:pt x="263829" y="15989"/>
                  </a:lnTo>
                  <a:lnTo>
                    <a:pt x="261772" y="26174"/>
                  </a:lnTo>
                  <a:lnTo>
                    <a:pt x="263829" y="36372"/>
                  </a:lnTo>
                  <a:lnTo>
                    <a:pt x="269443" y="44691"/>
                  </a:lnTo>
                  <a:lnTo>
                    <a:pt x="277761" y="50292"/>
                  </a:lnTo>
                  <a:lnTo>
                    <a:pt x="287947" y="52349"/>
                  </a:lnTo>
                  <a:lnTo>
                    <a:pt x="298145" y="50292"/>
                  </a:lnTo>
                  <a:lnTo>
                    <a:pt x="306463" y="44691"/>
                  </a:lnTo>
                  <a:lnTo>
                    <a:pt x="312077" y="36372"/>
                  </a:lnTo>
                  <a:lnTo>
                    <a:pt x="314134" y="26174"/>
                  </a:lnTo>
                  <a:close/>
                </a:path>
                <a:path w="575944" h="1885314">
                  <a:moveTo>
                    <a:pt x="575906" y="1858581"/>
                  </a:moveTo>
                  <a:lnTo>
                    <a:pt x="573849" y="1848396"/>
                  </a:lnTo>
                  <a:lnTo>
                    <a:pt x="568236" y="1840064"/>
                  </a:lnTo>
                  <a:lnTo>
                    <a:pt x="559917" y="1834464"/>
                  </a:lnTo>
                  <a:lnTo>
                    <a:pt x="549719" y="1832406"/>
                  </a:lnTo>
                  <a:lnTo>
                    <a:pt x="539534" y="1834464"/>
                  </a:lnTo>
                  <a:lnTo>
                    <a:pt x="531215" y="1840064"/>
                  </a:lnTo>
                  <a:lnTo>
                    <a:pt x="525602" y="1848396"/>
                  </a:lnTo>
                  <a:lnTo>
                    <a:pt x="523544" y="1858581"/>
                  </a:lnTo>
                  <a:lnTo>
                    <a:pt x="525602" y="1868766"/>
                  </a:lnTo>
                  <a:lnTo>
                    <a:pt x="531215" y="1877098"/>
                  </a:lnTo>
                  <a:lnTo>
                    <a:pt x="539534" y="1882698"/>
                  </a:lnTo>
                  <a:lnTo>
                    <a:pt x="549719" y="1884756"/>
                  </a:lnTo>
                  <a:lnTo>
                    <a:pt x="559917" y="1882698"/>
                  </a:lnTo>
                  <a:lnTo>
                    <a:pt x="568236" y="1877098"/>
                  </a:lnTo>
                  <a:lnTo>
                    <a:pt x="573849" y="1868766"/>
                  </a:lnTo>
                  <a:lnTo>
                    <a:pt x="575906" y="1858581"/>
                  </a:lnTo>
                  <a:close/>
                </a:path>
                <a:path w="575944" h="1885314">
                  <a:moveTo>
                    <a:pt x="575906" y="1596809"/>
                  </a:moveTo>
                  <a:lnTo>
                    <a:pt x="573849" y="1586623"/>
                  </a:lnTo>
                  <a:lnTo>
                    <a:pt x="568236" y="1578292"/>
                  </a:lnTo>
                  <a:lnTo>
                    <a:pt x="559917" y="1572691"/>
                  </a:lnTo>
                  <a:lnTo>
                    <a:pt x="549719" y="1570634"/>
                  </a:lnTo>
                  <a:lnTo>
                    <a:pt x="539534" y="1572691"/>
                  </a:lnTo>
                  <a:lnTo>
                    <a:pt x="531215" y="1578292"/>
                  </a:lnTo>
                  <a:lnTo>
                    <a:pt x="525602" y="1586623"/>
                  </a:lnTo>
                  <a:lnTo>
                    <a:pt x="523544" y="1596809"/>
                  </a:lnTo>
                  <a:lnTo>
                    <a:pt x="525602" y="1606994"/>
                  </a:lnTo>
                  <a:lnTo>
                    <a:pt x="531215" y="1615325"/>
                  </a:lnTo>
                  <a:lnTo>
                    <a:pt x="539534" y="1620926"/>
                  </a:lnTo>
                  <a:lnTo>
                    <a:pt x="549719" y="1622983"/>
                  </a:lnTo>
                  <a:lnTo>
                    <a:pt x="559917" y="1620926"/>
                  </a:lnTo>
                  <a:lnTo>
                    <a:pt x="568236" y="1615325"/>
                  </a:lnTo>
                  <a:lnTo>
                    <a:pt x="573849" y="1606994"/>
                  </a:lnTo>
                  <a:lnTo>
                    <a:pt x="575906" y="1596809"/>
                  </a:lnTo>
                  <a:close/>
                </a:path>
                <a:path w="575944" h="1885314">
                  <a:moveTo>
                    <a:pt x="575906" y="1335036"/>
                  </a:moveTo>
                  <a:lnTo>
                    <a:pt x="573849" y="1324851"/>
                  </a:lnTo>
                  <a:lnTo>
                    <a:pt x="568236" y="1316520"/>
                  </a:lnTo>
                  <a:lnTo>
                    <a:pt x="559917" y="1310919"/>
                  </a:lnTo>
                  <a:lnTo>
                    <a:pt x="549719" y="1308862"/>
                  </a:lnTo>
                  <a:lnTo>
                    <a:pt x="539534" y="1310919"/>
                  </a:lnTo>
                  <a:lnTo>
                    <a:pt x="531215" y="1316520"/>
                  </a:lnTo>
                  <a:lnTo>
                    <a:pt x="525602" y="1324851"/>
                  </a:lnTo>
                  <a:lnTo>
                    <a:pt x="523544" y="1335036"/>
                  </a:lnTo>
                  <a:lnTo>
                    <a:pt x="525602" y="1345222"/>
                  </a:lnTo>
                  <a:lnTo>
                    <a:pt x="531215" y="1353553"/>
                  </a:lnTo>
                  <a:lnTo>
                    <a:pt x="539534" y="1359154"/>
                  </a:lnTo>
                  <a:lnTo>
                    <a:pt x="549719" y="1361211"/>
                  </a:lnTo>
                  <a:lnTo>
                    <a:pt x="559917" y="1359154"/>
                  </a:lnTo>
                  <a:lnTo>
                    <a:pt x="568236" y="1353553"/>
                  </a:lnTo>
                  <a:lnTo>
                    <a:pt x="573849" y="1345222"/>
                  </a:lnTo>
                  <a:lnTo>
                    <a:pt x="575906" y="1335036"/>
                  </a:lnTo>
                  <a:close/>
                </a:path>
                <a:path w="575944" h="1885314">
                  <a:moveTo>
                    <a:pt x="575906" y="1073264"/>
                  </a:moveTo>
                  <a:lnTo>
                    <a:pt x="573849" y="1063078"/>
                  </a:lnTo>
                  <a:lnTo>
                    <a:pt x="568236" y="1054747"/>
                  </a:lnTo>
                  <a:lnTo>
                    <a:pt x="559917" y="1049147"/>
                  </a:lnTo>
                  <a:lnTo>
                    <a:pt x="549719" y="1047089"/>
                  </a:lnTo>
                  <a:lnTo>
                    <a:pt x="539534" y="1049147"/>
                  </a:lnTo>
                  <a:lnTo>
                    <a:pt x="531215" y="1054747"/>
                  </a:lnTo>
                  <a:lnTo>
                    <a:pt x="525602" y="1063078"/>
                  </a:lnTo>
                  <a:lnTo>
                    <a:pt x="523544" y="1073264"/>
                  </a:lnTo>
                  <a:lnTo>
                    <a:pt x="525602" y="1083449"/>
                  </a:lnTo>
                  <a:lnTo>
                    <a:pt x="531215" y="1091780"/>
                  </a:lnTo>
                  <a:lnTo>
                    <a:pt x="539534" y="1097381"/>
                  </a:lnTo>
                  <a:lnTo>
                    <a:pt x="549719" y="1099439"/>
                  </a:lnTo>
                  <a:lnTo>
                    <a:pt x="559917" y="1097381"/>
                  </a:lnTo>
                  <a:lnTo>
                    <a:pt x="568236" y="1091780"/>
                  </a:lnTo>
                  <a:lnTo>
                    <a:pt x="573849" y="1083449"/>
                  </a:lnTo>
                  <a:lnTo>
                    <a:pt x="575906" y="1073264"/>
                  </a:lnTo>
                  <a:close/>
                </a:path>
                <a:path w="575944" h="1885314">
                  <a:moveTo>
                    <a:pt x="575906" y="811491"/>
                  </a:moveTo>
                  <a:lnTo>
                    <a:pt x="573849" y="801306"/>
                  </a:lnTo>
                  <a:lnTo>
                    <a:pt x="568236" y="792975"/>
                  </a:lnTo>
                  <a:lnTo>
                    <a:pt x="559917" y="787374"/>
                  </a:lnTo>
                  <a:lnTo>
                    <a:pt x="549719" y="785317"/>
                  </a:lnTo>
                  <a:lnTo>
                    <a:pt x="539534" y="787374"/>
                  </a:lnTo>
                  <a:lnTo>
                    <a:pt x="531215" y="792975"/>
                  </a:lnTo>
                  <a:lnTo>
                    <a:pt x="525602" y="801306"/>
                  </a:lnTo>
                  <a:lnTo>
                    <a:pt x="523544" y="811491"/>
                  </a:lnTo>
                  <a:lnTo>
                    <a:pt x="525602" y="821677"/>
                  </a:lnTo>
                  <a:lnTo>
                    <a:pt x="531215" y="830008"/>
                  </a:lnTo>
                  <a:lnTo>
                    <a:pt x="539534" y="835609"/>
                  </a:lnTo>
                  <a:lnTo>
                    <a:pt x="549719" y="837666"/>
                  </a:lnTo>
                  <a:lnTo>
                    <a:pt x="559917" y="835609"/>
                  </a:lnTo>
                  <a:lnTo>
                    <a:pt x="568236" y="830008"/>
                  </a:lnTo>
                  <a:lnTo>
                    <a:pt x="573849" y="821677"/>
                  </a:lnTo>
                  <a:lnTo>
                    <a:pt x="575906" y="811491"/>
                  </a:lnTo>
                  <a:close/>
                </a:path>
                <a:path w="575944" h="1885314">
                  <a:moveTo>
                    <a:pt x="575906" y="549719"/>
                  </a:moveTo>
                  <a:lnTo>
                    <a:pt x="573849" y="539534"/>
                  </a:lnTo>
                  <a:lnTo>
                    <a:pt x="568236" y="531202"/>
                  </a:lnTo>
                  <a:lnTo>
                    <a:pt x="559917" y="525602"/>
                  </a:lnTo>
                  <a:lnTo>
                    <a:pt x="549719" y="523544"/>
                  </a:lnTo>
                  <a:lnTo>
                    <a:pt x="539534" y="525602"/>
                  </a:lnTo>
                  <a:lnTo>
                    <a:pt x="531215" y="531202"/>
                  </a:lnTo>
                  <a:lnTo>
                    <a:pt x="525602" y="539534"/>
                  </a:lnTo>
                  <a:lnTo>
                    <a:pt x="523544" y="549719"/>
                  </a:lnTo>
                  <a:lnTo>
                    <a:pt x="525602" y="559904"/>
                  </a:lnTo>
                  <a:lnTo>
                    <a:pt x="531215" y="568236"/>
                  </a:lnTo>
                  <a:lnTo>
                    <a:pt x="539534" y="573836"/>
                  </a:lnTo>
                  <a:lnTo>
                    <a:pt x="549719" y="575894"/>
                  </a:lnTo>
                  <a:lnTo>
                    <a:pt x="559917" y="573836"/>
                  </a:lnTo>
                  <a:lnTo>
                    <a:pt x="568236" y="568236"/>
                  </a:lnTo>
                  <a:lnTo>
                    <a:pt x="573849" y="559904"/>
                  </a:lnTo>
                  <a:lnTo>
                    <a:pt x="575906" y="549719"/>
                  </a:lnTo>
                  <a:close/>
                </a:path>
                <a:path w="575944" h="1885314">
                  <a:moveTo>
                    <a:pt x="575906" y="287947"/>
                  </a:moveTo>
                  <a:lnTo>
                    <a:pt x="573849" y="277761"/>
                  </a:lnTo>
                  <a:lnTo>
                    <a:pt x="568236" y="269443"/>
                  </a:lnTo>
                  <a:lnTo>
                    <a:pt x="559917" y="263829"/>
                  </a:lnTo>
                  <a:lnTo>
                    <a:pt x="549719" y="261772"/>
                  </a:lnTo>
                  <a:lnTo>
                    <a:pt x="539534" y="263829"/>
                  </a:lnTo>
                  <a:lnTo>
                    <a:pt x="531215" y="269443"/>
                  </a:lnTo>
                  <a:lnTo>
                    <a:pt x="525602" y="277761"/>
                  </a:lnTo>
                  <a:lnTo>
                    <a:pt x="523544" y="287947"/>
                  </a:lnTo>
                  <a:lnTo>
                    <a:pt x="525602" y="298145"/>
                  </a:lnTo>
                  <a:lnTo>
                    <a:pt x="531215" y="306463"/>
                  </a:lnTo>
                  <a:lnTo>
                    <a:pt x="539534" y="312064"/>
                  </a:lnTo>
                  <a:lnTo>
                    <a:pt x="549719" y="314121"/>
                  </a:lnTo>
                  <a:lnTo>
                    <a:pt x="559917" y="312064"/>
                  </a:lnTo>
                  <a:lnTo>
                    <a:pt x="568236" y="306463"/>
                  </a:lnTo>
                  <a:lnTo>
                    <a:pt x="573849" y="298145"/>
                  </a:lnTo>
                  <a:lnTo>
                    <a:pt x="575906" y="287947"/>
                  </a:lnTo>
                  <a:close/>
                </a:path>
                <a:path w="575944" h="1885314">
                  <a:moveTo>
                    <a:pt x="575906" y="26174"/>
                  </a:moveTo>
                  <a:lnTo>
                    <a:pt x="573849" y="15989"/>
                  </a:lnTo>
                  <a:lnTo>
                    <a:pt x="568236" y="7670"/>
                  </a:lnTo>
                  <a:lnTo>
                    <a:pt x="559917" y="2057"/>
                  </a:lnTo>
                  <a:lnTo>
                    <a:pt x="549719" y="0"/>
                  </a:lnTo>
                  <a:lnTo>
                    <a:pt x="539534" y="2057"/>
                  </a:lnTo>
                  <a:lnTo>
                    <a:pt x="531215" y="7670"/>
                  </a:lnTo>
                  <a:lnTo>
                    <a:pt x="525602" y="15989"/>
                  </a:lnTo>
                  <a:lnTo>
                    <a:pt x="523544" y="26174"/>
                  </a:lnTo>
                  <a:lnTo>
                    <a:pt x="525602" y="36372"/>
                  </a:lnTo>
                  <a:lnTo>
                    <a:pt x="531215" y="44691"/>
                  </a:lnTo>
                  <a:lnTo>
                    <a:pt x="539534" y="50292"/>
                  </a:lnTo>
                  <a:lnTo>
                    <a:pt x="549719" y="52349"/>
                  </a:lnTo>
                  <a:lnTo>
                    <a:pt x="559917" y="50292"/>
                  </a:lnTo>
                  <a:lnTo>
                    <a:pt x="568236" y="44691"/>
                  </a:lnTo>
                  <a:lnTo>
                    <a:pt x="573849" y="36372"/>
                  </a:lnTo>
                  <a:lnTo>
                    <a:pt x="575906" y="26174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60101"/>
              <a:ext cx="11821629" cy="77484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74745" y="5654278"/>
              <a:ext cx="2094230" cy="0"/>
            </a:xfrm>
            <a:custGeom>
              <a:avLst/>
              <a:gdLst/>
              <a:ahLst/>
              <a:cxnLst/>
              <a:rect l="l" t="t" r="r" b="b"/>
              <a:pathLst>
                <a:path w="2094229">
                  <a:moveTo>
                    <a:pt x="0" y="0"/>
                  </a:moveTo>
                  <a:lnTo>
                    <a:pt x="2094177" y="0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0328275" cy="153352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sz="4950" b="1" spc="-15" dirty="0">
                <a:latin typeface="Montserrat ExtraBold"/>
                <a:cs typeface="Montserrat ExtraBold"/>
              </a:rPr>
              <a:t>LOREM</a:t>
            </a:r>
            <a:r>
              <a:rPr lang="pt-BR" sz="4950" b="1" spc="-20" dirty="0">
                <a:latin typeface="Montserrat ExtraBold"/>
                <a:cs typeface="Montserrat ExtraBold"/>
              </a:rPr>
              <a:t> </a:t>
            </a:r>
            <a:r>
              <a:rPr lang="pt-BR" sz="4950" b="1" spc="-5" dirty="0">
                <a:latin typeface="Montserrat ExtraBold"/>
                <a:cs typeface="Montserrat ExtraBold"/>
              </a:rPr>
              <a:t>IPSUM</a:t>
            </a:r>
            <a:r>
              <a:rPr sz="4950" b="1" spc="-20" dirty="0">
                <a:latin typeface="Montserrat ExtraBold"/>
                <a:cs typeface="Montserrat ExtraBold"/>
              </a:rPr>
              <a:t> </a:t>
            </a:r>
            <a:r>
              <a:rPr sz="4950" b="1" spc="-15" dirty="0">
                <a:latin typeface="Montserrat ExtraBold"/>
                <a:cs typeface="Montserrat ExtraBold"/>
              </a:rPr>
              <a:t>DOLOR</a:t>
            </a:r>
            <a:r>
              <a:rPr sz="4950" b="1" spc="-20" dirty="0">
                <a:latin typeface="Montserrat ExtraBold"/>
                <a:cs typeface="Montserrat ExtraBold"/>
              </a:rPr>
              <a:t> </a:t>
            </a:r>
            <a:r>
              <a:rPr sz="4950" b="1" spc="-5" dirty="0">
                <a:latin typeface="Montserrat ExtraBold"/>
                <a:cs typeface="Montserrat ExtraBold"/>
              </a:rPr>
              <a:t>SIT</a:t>
            </a:r>
            <a:endParaRPr sz="495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sz="4950" b="0" spc="-25" dirty="0">
                <a:latin typeface="Montserrat"/>
                <a:cs typeface="Montserrat"/>
              </a:rPr>
              <a:t>CONSECTETUR</a:t>
            </a:r>
            <a:r>
              <a:rPr sz="4950" b="0" spc="-15" dirty="0">
                <a:latin typeface="Montserrat"/>
                <a:cs typeface="Montserrat"/>
              </a:rPr>
              <a:t> </a:t>
            </a:r>
            <a:r>
              <a:rPr sz="4950" b="0" spc="-10" dirty="0">
                <a:latin typeface="Montserrat"/>
                <a:cs typeface="Montserrat"/>
              </a:rPr>
              <a:t>ADIPISCING </a:t>
            </a:r>
            <a:r>
              <a:rPr sz="4950" b="0" spc="-5" dirty="0">
                <a:latin typeface="Montserrat"/>
                <a:cs typeface="Montserrat"/>
              </a:rPr>
              <a:t>ELIT</a:t>
            </a:r>
            <a:endParaRPr sz="4950">
              <a:latin typeface="Montserrat"/>
              <a:cs typeface="Montserra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2678" y="6086775"/>
            <a:ext cx="6158865" cy="330517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ipsum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dolor sit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amet,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consecte-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tur adipiscing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sed do eiusmod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incididunt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ut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labore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dolore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magna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aliqua.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enim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minim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veniam,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quis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nostrud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exercitation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ullam-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co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laboris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nisi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ut aliquip 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ex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30" dirty="0">
                <a:solidFill>
                  <a:srgbClr val="4D4D4D"/>
                </a:solidFill>
                <a:latin typeface="Montserrat"/>
                <a:cs typeface="Montserrat"/>
              </a:rPr>
              <a:t>ea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commodo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consequat.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Duis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aute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irure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dolor in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rep-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rehenderit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voluptate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velit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esse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cillum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 eu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 fugiat nulla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pariatur.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32678" y="4098774"/>
            <a:ext cx="4194810" cy="1131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DUIS</a:t>
            </a:r>
            <a:r>
              <a:rPr sz="3600" b="0" spc="-30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0" spc="-10" dirty="0">
                <a:solidFill>
                  <a:srgbClr val="333333"/>
                </a:solidFill>
                <a:latin typeface="Montserrat Light"/>
                <a:cs typeface="Montserrat Light"/>
              </a:rPr>
              <a:t>AUTE</a:t>
            </a:r>
            <a:r>
              <a:rPr sz="3600" b="0" spc="9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IRURE </a:t>
            </a:r>
            <a:r>
              <a:rPr sz="3600" b="1" spc="-103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0" dirty="0">
                <a:solidFill>
                  <a:srgbClr val="333333"/>
                </a:solidFill>
                <a:latin typeface="Montserrat ExtraBold"/>
                <a:cs typeface="Montserrat ExtraBold"/>
              </a:rPr>
              <a:t>DOLOR</a:t>
            </a:r>
            <a:r>
              <a:rPr sz="36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IN</a:t>
            </a:r>
            <a:endParaRPr sz="3600">
              <a:latin typeface="Montserrat ExtraBold"/>
              <a:cs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1672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363992" y="1047088"/>
            <a:ext cx="3693160" cy="942975"/>
            <a:chOff x="15363992" y="1047088"/>
            <a:chExt cx="3693160" cy="942975"/>
          </a:xfrm>
        </p:grpSpPr>
        <p:sp>
          <p:nvSpPr>
            <p:cNvPr id="5" name="object 5"/>
            <p:cNvSpPr/>
            <p:nvPr/>
          </p:nvSpPr>
          <p:spPr>
            <a:xfrm>
              <a:off x="15364065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63990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61772" y="5821812"/>
            <a:ext cx="7329805" cy="5487035"/>
            <a:chOff x="261772" y="5821812"/>
            <a:chExt cx="7329805" cy="54870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772" y="5821812"/>
              <a:ext cx="7329619" cy="54867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7088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387239" y="5821812"/>
            <a:ext cx="13455650" cy="5487035"/>
            <a:chOff x="6387239" y="5821812"/>
            <a:chExt cx="13455650" cy="548703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707" y="5821812"/>
              <a:ext cx="7329619" cy="54867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98024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239" y="5821812"/>
              <a:ext cx="7329619" cy="54867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72556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35594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7367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9139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594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7367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139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594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7367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9139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594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367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9139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594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7367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39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594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7367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139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594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367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9139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594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7367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9139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92606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554378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816150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292606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554378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16150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92606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554378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816150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292606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554378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816150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92606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54378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816150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92606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54378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816150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292606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554378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816150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292606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554378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816150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088" y="3383190"/>
            <a:ext cx="5758986" cy="323550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2556" y="3383190"/>
            <a:ext cx="5758986" cy="3235503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98023" y="3383190"/>
            <a:ext cx="5758986" cy="3235503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2879493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573934" y="9151492"/>
            <a:ext cx="4705985" cy="14833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 sit amet,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</a:t>
            </a:r>
            <a:endParaRPr sz="2400">
              <a:latin typeface="Montserrat"/>
              <a:cs typeface="Montserrat"/>
            </a:endParaRPr>
          </a:p>
          <a:p>
            <a:pPr algn="ctr">
              <a:lnSpc>
                <a:spcPts val="2770"/>
              </a:lnSpc>
            </a:pP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</a:t>
            </a:r>
            <a:r>
              <a:rPr sz="2400" spc="-2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eiusmod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incididunt</a:t>
            </a:r>
            <a:endParaRPr sz="2400">
              <a:latin typeface="Montserrat"/>
              <a:cs typeface="Montserrat"/>
            </a:endParaRPr>
          </a:p>
          <a:p>
            <a:pPr algn="ctr">
              <a:lnSpc>
                <a:spcPts val="2875"/>
              </a:lnSpc>
            </a:pP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et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 dolore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magna.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829388" y="7163492"/>
            <a:ext cx="4194810" cy="1131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>
              <a:lnSpc>
                <a:spcPct val="100800"/>
              </a:lnSpc>
              <a:spcBef>
                <a:spcPts val="90"/>
              </a:spcBef>
            </a:pPr>
            <a:r>
              <a:rPr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DUIS</a:t>
            </a:r>
            <a:r>
              <a:rPr sz="3600" b="0" spc="-30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0" spc="-10" dirty="0">
                <a:solidFill>
                  <a:srgbClr val="333333"/>
                </a:solidFill>
                <a:latin typeface="Montserrat Light"/>
                <a:cs typeface="Montserrat Light"/>
              </a:rPr>
              <a:t>AUTE</a:t>
            </a:r>
            <a:r>
              <a:rPr sz="3600" b="0" spc="9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IRURE </a:t>
            </a:r>
            <a:r>
              <a:rPr sz="3600" b="1" spc="-103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0" dirty="0">
                <a:solidFill>
                  <a:srgbClr val="333333"/>
                </a:solidFill>
                <a:latin typeface="Montserrat ExtraBold"/>
                <a:cs typeface="Montserrat ExtraBold"/>
              </a:rPr>
              <a:t>DOLOR</a:t>
            </a:r>
            <a:r>
              <a:rPr sz="3600" b="1" spc="-1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IN</a:t>
            </a:r>
            <a:endParaRPr sz="3600">
              <a:latin typeface="Montserrat ExtraBold"/>
              <a:cs typeface="Montserrat ExtraBold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5130429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30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3824870" y="9151492"/>
            <a:ext cx="4705985" cy="14833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 sit amet,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</a:t>
            </a:r>
            <a:endParaRPr sz="2400">
              <a:latin typeface="Montserrat"/>
              <a:cs typeface="Montserrat"/>
            </a:endParaRPr>
          </a:p>
          <a:p>
            <a:pPr algn="ctr">
              <a:lnSpc>
                <a:spcPts val="2770"/>
              </a:lnSpc>
            </a:pP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</a:t>
            </a:r>
            <a:r>
              <a:rPr sz="2400" spc="-2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eiusmod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incididunt</a:t>
            </a:r>
            <a:endParaRPr sz="2400">
              <a:latin typeface="Montserrat"/>
              <a:cs typeface="Montserrat"/>
            </a:endParaRPr>
          </a:p>
          <a:p>
            <a:pPr algn="ctr">
              <a:lnSpc>
                <a:spcPts val="2875"/>
              </a:lnSpc>
            </a:pP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et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 dolore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magna.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4080325" y="7163492"/>
            <a:ext cx="4194810" cy="1131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>
              <a:lnSpc>
                <a:spcPct val="100800"/>
              </a:lnSpc>
              <a:spcBef>
                <a:spcPts val="90"/>
              </a:spcBef>
            </a:pPr>
            <a:r>
              <a:rPr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DUIS</a:t>
            </a:r>
            <a:r>
              <a:rPr sz="3600" b="0" spc="-30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0" spc="-10" dirty="0">
                <a:solidFill>
                  <a:srgbClr val="333333"/>
                </a:solidFill>
                <a:latin typeface="Montserrat Light"/>
                <a:cs typeface="Montserrat Light"/>
              </a:rPr>
              <a:t>AUTE</a:t>
            </a:r>
            <a:r>
              <a:rPr sz="3600" b="0" spc="9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IRURE </a:t>
            </a:r>
            <a:r>
              <a:rPr sz="3600" b="1" spc="-103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0" dirty="0">
                <a:solidFill>
                  <a:srgbClr val="333333"/>
                </a:solidFill>
                <a:latin typeface="Montserrat ExtraBold"/>
                <a:cs typeface="Montserrat ExtraBold"/>
              </a:rPr>
              <a:t>DOLOR</a:t>
            </a:r>
            <a:r>
              <a:rPr sz="3600" b="1" spc="-1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IN</a:t>
            </a:r>
            <a:endParaRPr sz="3600">
              <a:latin typeface="Montserrat ExtraBold"/>
              <a:cs typeface="Montserrat ExtraBold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004961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699402" y="9151492"/>
            <a:ext cx="4705985" cy="14833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Lorem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ipsum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dolor sit amet, </a:t>
            </a:r>
            <a:r>
              <a:rPr sz="2400" spc="-6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consectetur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adipiscing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dirty="0">
                <a:solidFill>
                  <a:srgbClr val="4D4D4D"/>
                </a:solidFill>
                <a:latin typeface="Montserrat"/>
                <a:cs typeface="Montserrat"/>
              </a:rPr>
              <a:t>elit,</a:t>
            </a:r>
            <a:endParaRPr sz="2400">
              <a:latin typeface="Montserrat"/>
              <a:cs typeface="Montserrat"/>
            </a:endParaRPr>
          </a:p>
          <a:p>
            <a:pPr algn="ctr">
              <a:lnSpc>
                <a:spcPts val="2770"/>
              </a:lnSpc>
            </a:pP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do</a:t>
            </a:r>
            <a:r>
              <a:rPr sz="2400" spc="-2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eiusmod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tempor</a:t>
            </a:r>
            <a:r>
              <a:rPr sz="2400" spc="-2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incididunt</a:t>
            </a:r>
            <a:endParaRPr sz="2400">
              <a:latin typeface="Montserrat"/>
              <a:cs typeface="Montserrat"/>
            </a:endParaRPr>
          </a:p>
          <a:p>
            <a:pPr algn="ctr">
              <a:lnSpc>
                <a:spcPts val="2875"/>
              </a:lnSpc>
            </a:pP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e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400" spc="-5" dirty="0">
                <a:solidFill>
                  <a:srgbClr val="4D4D4D"/>
                </a:solidFill>
                <a:latin typeface="Montserrat"/>
                <a:cs typeface="Montserrat"/>
              </a:rPr>
              <a:t>et</a:t>
            </a:r>
            <a:r>
              <a:rPr sz="2400" spc="-15" dirty="0">
                <a:solidFill>
                  <a:srgbClr val="4D4D4D"/>
                </a:solidFill>
                <a:latin typeface="Montserrat"/>
                <a:cs typeface="Montserrat"/>
              </a:rPr>
              <a:t> dolore </a:t>
            </a:r>
            <a:r>
              <a:rPr sz="2400" spc="-10" dirty="0">
                <a:solidFill>
                  <a:srgbClr val="4D4D4D"/>
                </a:solidFill>
                <a:latin typeface="Montserrat"/>
                <a:cs typeface="Montserrat"/>
              </a:rPr>
              <a:t>magna.</a:t>
            </a:r>
            <a:endParaRPr sz="2400">
              <a:latin typeface="Montserrat"/>
              <a:cs typeface="Montserra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54856" y="7163492"/>
            <a:ext cx="4194810" cy="1131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>
              <a:lnSpc>
                <a:spcPct val="100800"/>
              </a:lnSpc>
              <a:spcBef>
                <a:spcPts val="90"/>
              </a:spcBef>
            </a:pPr>
            <a:r>
              <a:rPr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DUIS</a:t>
            </a:r>
            <a:r>
              <a:rPr sz="3600" b="0" spc="-30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0" spc="-10" dirty="0">
                <a:solidFill>
                  <a:srgbClr val="333333"/>
                </a:solidFill>
                <a:latin typeface="Montserrat Light"/>
                <a:cs typeface="Montserrat Light"/>
              </a:rPr>
              <a:t>AUTE</a:t>
            </a:r>
            <a:r>
              <a:rPr sz="3600" b="0" spc="95" dirty="0">
                <a:solidFill>
                  <a:srgbClr val="333333"/>
                </a:solidFill>
                <a:latin typeface="Montserrat Light"/>
                <a:cs typeface="Montserrat Light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IRURE </a:t>
            </a:r>
            <a:r>
              <a:rPr sz="3600" b="1" spc="-103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0" dirty="0">
                <a:solidFill>
                  <a:srgbClr val="333333"/>
                </a:solidFill>
                <a:latin typeface="Montserrat ExtraBold"/>
                <a:cs typeface="Montserrat ExtraBold"/>
              </a:rPr>
              <a:t>DOLOR</a:t>
            </a:r>
            <a:r>
              <a:rPr sz="3600" b="1" spc="-1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36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IN</a:t>
            </a:r>
            <a:endParaRPr sz="3600">
              <a:latin typeface="Montserrat ExtraBold"/>
              <a:cs typeface="Montserrat ExtraBold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032827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sz="4950" b="1" spc="-15" dirty="0">
                <a:latin typeface="Montserrat ExtraBold"/>
                <a:cs typeface="Montserrat ExtraBold"/>
              </a:rPr>
              <a:t>LOREM</a:t>
            </a:r>
            <a:r>
              <a:rPr sz="4950" b="1" spc="-20" dirty="0">
                <a:latin typeface="Montserrat ExtraBold"/>
                <a:cs typeface="Montserrat ExtraBold"/>
              </a:rPr>
              <a:t> </a:t>
            </a:r>
            <a:r>
              <a:rPr sz="4950" b="1" spc="-5" dirty="0">
                <a:latin typeface="Montserrat ExtraBold"/>
                <a:cs typeface="Montserrat ExtraBold"/>
              </a:rPr>
              <a:t>IPSUM</a:t>
            </a:r>
            <a:r>
              <a:rPr sz="4950" b="1" spc="-20" dirty="0">
                <a:latin typeface="Montserrat ExtraBold"/>
                <a:cs typeface="Montserrat ExtraBold"/>
              </a:rPr>
              <a:t> </a:t>
            </a:r>
            <a:r>
              <a:rPr sz="4950" b="1" spc="-15" dirty="0">
                <a:latin typeface="Montserrat ExtraBold"/>
                <a:cs typeface="Montserrat ExtraBold"/>
              </a:rPr>
              <a:t>DOLOR</a:t>
            </a:r>
            <a:r>
              <a:rPr sz="4950" b="1" spc="-20" dirty="0">
                <a:latin typeface="Montserrat ExtraBold"/>
                <a:cs typeface="Montserrat ExtraBold"/>
              </a:rPr>
              <a:t> </a:t>
            </a:r>
            <a:r>
              <a:rPr sz="4950" b="1" spc="-5" dirty="0">
                <a:latin typeface="Montserrat ExtraBold"/>
                <a:cs typeface="Montserrat ExtraBold"/>
              </a:rPr>
              <a:t>SIT</a:t>
            </a:r>
            <a:endParaRPr sz="4950"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sz="4950" b="0" spc="-25" dirty="0">
                <a:latin typeface="Montserrat"/>
                <a:cs typeface="Montserrat"/>
              </a:rPr>
              <a:t>CONSECTETUR</a:t>
            </a:r>
            <a:r>
              <a:rPr sz="4950" b="0" spc="-15" dirty="0">
                <a:latin typeface="Montserrat"/>
                <a:cs typeface="Montserrat"/>
              </a:rPr>
              <a:t> </a:t>
            </a:r>
            <a:r>
              <a:rPr sz="4950" b="0" spc="-10" dirty="0">
                <a:latin typeface="Montserrat"/>
                <a:cs typeface="Montserrat"/>
              </a:rPr>
              <a:t>ADIPISCING </a:t>
            </a:r>
            <a:r>
              <a:rPr sz="4950" b="0" spc="-5" dirty="0">
                <a:latin typeface="Montserrat"/>
                <a:cs typeface="Montserrat"/>
              </a:rPr>
              <a:t>ELIT</a:t>
            </a:r>
            <a:endParaRPr sz="4950"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11151493"/>
              <a:ext cx="12565380" cy="157480"/>
            </a:xfrm>
            <a:custGeom>
              <a:avLst/>
              <a:gdLst/>
              <a:ahLst/>
              <a:cxnLst/>
              <a:rect l="l" t="t" r="r" b="b"/>
              <a:pathLst>
                <a:path w="12565380" h="157479">
                  <a:moveTo>
                    <a:pt x="0" y="157063"/>
                  </a:moveTo>
                  <a:lnTo>
                    <a:pt x="12565062" y="157063"/>
                  </a:lnTo>
                  <a:lnTo>
                    <a:pt x="12565062" y="0"/>
                  </a:lnTo>
                  <a:lnTo>
                    <a:pt x="0" y="0"/>
                  </a:lnTo>
                  <a:lnTo>
                    <a:pt x="0" y="15706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65062" y="0"/>
              <a:ext cx="7539355" cy="11308715"/>
            </a:xfrm>
            <a:custGeom>
              <a:avLst/>
              <a:gdLst/>
              <a:ahLst/>
              <a:cxnLst/>
              <a:rect l="l" t="t" r="r" b="b"/>
              <a:pathLst>
                <a:path w="7539355" h="11308715">
                  <a:moveTo>
                    <a:pt x="753903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539037" y="11308556"/>
                  </a:lnTo>
                  <a:lnTo>
                    <a:pt x="7539037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29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2779915" y="545020"/>
                  </a:moveTo>
                  <a:lnTo>
                    <a:pt x="2753639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59" h="942975">
                  <a:moveTo>
                    <a:pt x="3692982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81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24" y="0"/>
                  </a:lnTo>
                  <a:lnTo>
                    <a:pt x="3024924" y="806462"/>
                  </a:lnTo>
                  <a:lnTo>
                    <a:pt x="2814574" y="806462"/>
                  </a:lnTo>
                  <a:lnTo>
                    <a:pt x="2797810" y="675284"/>
                  </a:lnTo>
                  <a:lnTo>
                    <a:pt x="2525153" y="675284"/>
                  </a:lnTo>
                  <a:lnTo>
                    <a:pt x="2453538" y="806462"/>
                  </a:lnTo>
                  <a:lnTo>
                    <a:pt x="2267356" y="806462"/>
                  </a:lnTo>
                  <a:lnTo>
                    <a:pt x="2675407" y="134556"/>
                  </a:lnTo>
                  <a:lnTo>
                    <a:pt x="2902521" y="134556"/>
                  </a:lnTo>
                  <a:lnTo>
                    <a:pt x="3024924" y="806462"/>
                  </a:lnTo>
                  <a:lnTo>
                    <a:pt x="3024924" y="0"/>
                  </a:lnTo>
                  <a:lnTo>
                    <a:pt x="2341283" y="0"/>
                  </a:lnTo>
                  <a:lnTo>
                    <a:pt x="2341283" y="134556"/>
                  </a:lnTo>
                  <a:lnTo>
                    <a:pt x="2198459" y="806462"/>
                  </a:lnTo>
                  <a:lnTo>
                    <a:pt x="1940674" y="806462"/>
                  </a:lnTo>
                  <a:lnTo>
                    <a:pt x="1822030" y="291833"/>
                  </a:lnTo>
                  <a:lnTo>
                    <a:pt x="1820151" y="291833"/>
                  </a:lnTo>
                  <a:lnTo>
                    <a:pt x="1710829" y="806462"/>
                  </a:lnTo>
                  <a:lnTo>
                    <a:pt x="1543304" y="806462"/>
                  </a:lnTo>
                  <a:lnTo>
                    <a:pt x="1686115" y="134556"/>
                  </a:lnTo>
                  <a:lnTo>
                    <a:pt x="1946744" y="134556"/>
                  </a:lnTo>
                  <a:lnTo>
                    <a:pt x="2065477" y="635266"/>
                  </a:lnTo>
                  <a:lnTo>
                    <a:pt x="2067687" y="633399"/>
                  </a:lnTo>
                  <a:lnTo>
                    <a:pt x="2173744" y="134556"/>
                  </a:lnTo>
                  <a:lnTo>
                    <a:pt x="2341283" y="134556"/>
                  </a:lnTo>
                  <a:lnTo>
                    <a:pt x="2341283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391" y="264820"/>
                  </a:lnTo>
                  <a:lnTo>
                    <a:pt x="1197965" y="403555"/>
                  </a:lnTo>
                  <a:lnTo>
                    <a:pt x="1497647" y="403555"/>
                  </a:lnTo>
                  <a:lnTo>
                    <a:pt x="1469999" y="533819"/>
                  </a:lnTo>
                  <a:lnTo>
                    <a:pt x="1170330" y="533819"/>
                  </a:lnTo>
                  <a:lnTo>
                    <a:pt x="1140066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37" y="331825"/>
                  </a:lnTo>
                  <a:lnTo>
                    <a:pt x="1069073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69" y="0"/>
                  </a:lnTo>
                  <a:lnTo>
                    <a:pt x="908469" y="281914"/>
                  </a:lnTo>
                  <a:lnTo>
                    <a:pt x="899655" y="331825"/>
                  </a:lnTo>
                  <a:lnTo>
                    <a:pt x="713587" y="331825"/>
                  </a:lnTo>
                  <a:lnTo>
                    <a:pt x="716394" y="313486"/>
                  </a:lnTo>
                  <a:lnTo>
                    <a:pt x="715302" y="297522"/>
                  </a:lnTo>
                  <a:lnTo>
                    <a:pt x="690422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86" y="288531"/>
                  </a:lnTo>
                  <a:lnTo>
                    <a:pt x="541667" y="312254"/>
                  </a:lnTo>
                  <a:lnTo>
                    <a:pt x="545160" y="343458"/>
                  </a:lnTo>
                  <a:lnTo>
                    <a:pt x="566470" y="364985"/>
                  </a:lnTo>
                  <a:lnTo>
                    <a:pt x="598462" y="379704"/>
                  </a:lnTo>
                  <a:lnTo>
                    <a:pt x="634009" y="390474"/>
                  </a:lnTo>
                  <a:lnTo>
                    <a:pt x="710336" y="409155"/>
                  </a:lnTo>
                  <a:lnTo>
                    <a:pt x="749350" y="420395"/>
                  </a:lnTo>
                  <a:lnTo>
                    <a:pt x="786155" y="434962"/>
                  </a:lnTo>
                  <a:lnTo>
                    <a:pt x="844689" y="480275"/>
                  </a:lnTo>
                  <a:lnTo>
                    <a:pt x="862241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69" y="728903"/>
                  </a:lnTo>
                  <a:lnTo>
                    <a:pt x="760653" y="757161"/>
                  </a:lnTo>
                  <a:lnTo>
                    <a:pt x="719594" y="780161"/>
                  </a:lnTo>
                  <a:lnTo>
                    <a:pt x="674408" y="797941"/>
                  </a:lnTo>
                  <a:lnTo>
                    <a:pt x="626084" y="810577"/>
                  </a:lnTo>
                  <a:lnTo>
                    <a:pt x="575627" y="818121"/>
                  </a:lnTo>
                  <a:lnTo>
                    <a:pt x="524065" y="820610"/>
                  </a:lnTo>
                  <a:lnTo>
                    <a:pt x="473151" y="818794"/>
                  </a:lnTo>
                  <a:lnTo>
                    <a:pt x="425462" y="812838"/>
                  </a:lnTo>
                  <a:lnTo>
                    <a:pt x="382104" y="801992"/>
                  </a:lnTo>
                  <a:lnTo>
                    <a:pt x="344208" y="785520"/>
                  </a:lnTo>
                  <a:lnTo>
                    <a:pt x="312864" y="762660"/>
                  </a:lnTo>
                  <a:lnTo>
                    <a:pt x="289204" y="732675"/>
                  </a:lnTo>
                  <a:lnTo>
                    <a:pt x="274345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57" y="592455"/>
                  </a:lnTo>
                  <a:lnTo>
                    <a:pt x="460578" y="634403"/>
                  </a:lnTo>
                  <a:lnTo>
                    <a:pt x="477113" y="665022"/>
                  </a:lnTo>
                  <a:lnTo>
                    <a:pt x="508863" y="683780"/>
                  </a:lnTo>
                  <a:lnTo>
                    <a:pt x="553491" y="690143"/>
                  </a:lnTo>
                  <a:lnTo>
                    <a:pt x="587768" y="685965"/>
                  </a:lnTo>
                  <a:lnTo>
                    <a:pt x="622020" y="673404"/>
                  </a:lnTo>
                  <a:lnTo>
                    <a:pt x="649998" y="652462"/>
                  </a:lnTo>
                  <a:lnTo>
                    <a:pt x="665416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24" y="572452"/>
                  </a:lnTo>
                  <a:lnTo>
                    <a:pt x="628230" y="556996"/>
                  </a:lnTo>
                  <a:lnTo>
                    <a:pt x="594906" y="545071"/>
                  </a:lnTo>
                  <a:lnTo>
                    <a:pt x="508914" y="522744"/>
                  </a:lnTo>
                  <a:lnTo>
                    <a:pt x="460235" y="507771"/>
                  </a:lnTo>
                  <a:lnTo>
                    <a:pt x="410451" y="487222"/>
                  </a:lnTo>
                  <a:lnTo>
                    <a:pt x="371919" y="459282"/>
                  </a:lnTo>
                  <a:lnTo>
                    <a:pt x="348335" y="421398"/>
                  </a:lnTo>
                  <a:lnTo>
                    <a:pt x="339153" y="375475"/>
                  </a:lnTo>
                  <a:lnTo>
                    <a:pt x="343865" y="323443"/>
                  </a:lnTo>
                  <a:lnTo>
                    <a:pt x="361442" y="274574"/>
                  </a:lnTo>
                  <a:lnTo>
                    <a:pt x="386054" y="233654"/>
                  </a:lnTo>
                  <a:lnTo>
                    <a:pt x="416725" y="200101"/>
                  </a:lnTo>
                  <a:lnTo>
                    <a:pt x="452513" y="173329"/>
                  </a:lnTo>
                  <a:lnTo>
                    <a:pt x="492455" y="152742"/>
                  </a:lnTo>
                  <a:lnTo>
                    <a:pt x="535597" y="137756"/>
                  </a:lnTo>
                  <a:lnTo>
                    <a:pt x="580974" y="127787"/>
                  </a:lnTo>
                  <a:lnTo>
                    <a:pt x="627634" y="122237"/>
                  </a:lnTo>
                  <a:lnTo>
                    <a:pt x="674636" y="120523"/>
                  </a:lnTo>
                  <a:lnTo>
                    <a:pt x="720356" y="122428"/>
                  </a:lnTo>
                  <a:lnTo>
                    <a:pt x="764184" y="128524"/>
                  </a:lnTo>
                  <a:lnTo>
                    <a:pt x="804684" y="139306"/>
                  </a:lnTo>
                  <a:lnTo>
                    <a:pt x="840486" y="155308"/>
                  </a:lnTo>
                  <a:lnTo>
                    <a:pt x="892314" y="205041"/>
                  </a:lnTo>
                  <a:lnTo>
                    <a:pt x="908469" y="281914"/>
                  </a:lnTo>
                  <a:lnTo>
                    <a:pt x="908469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82" y="942378"/>
                  </a:lnTo>
                  <a:lnTo>
                    <a:pt x="3692982" y="820610"/>
                  </a:lnTo>
                  <a:lnTo>
                    <a:pt x="3692982" y="806462"/>
                  </a:lnTo>
                  <a:lnTo>
                    <a:pt x="3494544" y="806361"/>
                  </a:lnTo>
                  <a:lnTo>
                    <a:pt x="3494544" y="781545"/>
                  </a:lnTo>
                  <a:lnTo>
                    <a:pt x="3692982" y="781545"/>
                  </a:lnTo>
                  <a:lnTo>
                    <a:pt x="3692982" y="647623"/>
                  </a:lnTo>
                  <a:lnTo>
                    <a:pt x="3494544" y="647623"/>
                  </a:lnTo>
                  <a:lnTo>
                    <a:pt x="3494544" y="622820"/>
                  </a:lnTo>
                  <a:lnTo>
                    <a:pt x="3692982" y="622820"/>
                  </a:lnTo>
                  <a:lnTo>
                    <a:pt x="3692982" y="482930"/>
                  </a:lnTo>
                  <a:lnTo>
                    <a:pt x="3494544" y="482930"/>
                  </a:lnTo>
                  <a:lnTo>
                    <a:pt x="3494544" y="458101"/>
                  </a:lnTo>
                  <a:lnTo>
                    <a:pt x="3692982" y="458101"/>
                  </a:lnTo>
                  <a:lnTo>
                    <a:pt x="3692982" y="320408"/>
                  </a:lnTo>
                  <a:lnTo>
                    <a:pt x="3494544" y="320408"/>
                  </a:lnTo>
                  <a:lnTo>
                    <a:pt x="3494544" y="295605"/>
                  </a:lnTo>
                  <a:lnTo>
                    <a:pt x="3692982" y="295605"/>
                  </a:lnTo>
                  <a:lnTo>
                    <a:pt x="3692982" y="162204"/>
                  </a:lnTo>
                  <a:lnTo>
                    <a:pt x="3494544" y="162204"/>
                  </a:lnTo>
                  <a:lnTo>
                    <a:pt x="3494544" y="137388"/>
                  </a:lnTo>
                  <a:lnTo>
                    <a:pt x="3692982" y="137388"/>
                  </a:lnTo>
                  <a:lnTo>
                    <a:pt x="3692982" y="134556"/>
                  </a:lnTo>
                  <a:lnTo>
                    <a:pt x="3692982" y="120523"/>
                  </a:lnTo>
                  <a:lnTo>
                    <a:pt x="3692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088" y="0"/>
              <a:ext cx="11517973" cy="64801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1759" y="9004966"/>
              <a:ext cx="1885314" cy="1885314"/>
            </a:xfrm>
            <a:custGeom>
              <a:avLst/>
              <a:gdLst/>
              <a:ahLst/>
              <a:cxnLst/>
              <a:rect l="l" t="t" r="r" b="b"/>
              <a:pathLst>
                <a:path w="1885314" h="1885315">
                  <a:moveTo>
                    <a:pt x="52362" y="1858581"/>
                  </a:moveTo>
                  <a:lnTo>
                    <a:pt x="50304" y="1848396"/>
                  </a:lnTo>
                  <a:lnTo>
                    <a:pt x="44691" y="1840077"/>
                  </a:lnTo>
                  <a:lnTo>
                    <a:pt x="36372" y="1834464"/>
                  </a:lnTo>
                  <a:lnTo>
                    <a:pt x="26187" y="1832406"/>
                  </a:lnTo>
                  <a:lnTo>
                    <a:pt x="15989" y="1834464"/>
                  </a:lnTo>
                  <a:lnTo>
                    <a:pt x="7670" y="1840077"/>
                  </a:lnTo>
                  <a:lnTo>
                    <a:pt x="2057" y="1848396"/>
                  </a:lnTo>
                  <a:lnTo>
                    <a:pt x="0" y="1858581"/>
                  </a:lnTo>
                  <a:lnTo>
                    <a:pt x="2057" y="1868779"/>
                  </a:lnTo>
                  <a:lnTo>
                    <a:pt x="7670" y="1877098"/>
                  </a:lnTo>
                  <a:lnTo>
                    <a:pt x="15989" y="1882698"/>
                  </a:lnTo>
                  <a:lnTo>
                    <a:pt x="26187" y="1884756"/>
                  </a:lnTo>
                  <a:lnTo>
                    <a:pt x="36372" y="1882698"/>
                  </a:lnTo>
                  <a:lnTo>
                    <a:pt x="44691" y="1877098"/>
                  </a:lnTo>
                  <a:lnTo>
                    <a:pt x="50304" y="1868779"/>
                  </a:lnTo>
                  <a:lnTo>
                    <a:pt x="52362" y="1858581"/>
                  </a:lnTo>
                  <a:close/>
                </a:path>
                <a:path w="1885314" h="1885315">
                  <a:moveTo>
                    <a:pt x="52362" y="1596809"/>
                  </a:moveTo>
                  <a:lnTo>
                    <a:pt x="50304" y="1586623"/>
                  </a:lnTo>
                  <a:lnTo>
                    <a:pt x="44691" y="1578305"/>
                  </a:lnTo>
                  <a:lnTo>
                    <a:pt x="36372" y="1572691"/>
                  </a:lnTo>
                  <a:lnTo>
                    <a:pt x="26187" y="1570634"/>
                  </a:lnTo>
                  <a:lnTo>
                    <a:pt x="15989" y="1572691"/>
                  </a:lnTo>
                  <a:lnTo>
                    <a:pt x="7670" y="1578305"/>
                  </a:lnTo>
                  <a:lnTo>
                    <a:pt x="2057" y="1586623"/>
                  </a:lnTo>
                  <a:lnTo>
                    <a:pt x="0" y="1596809"/>
                  </a:lnTo>
                  <a:lnTo>
                    <a:pt x="2057" y="1607007"/>
                  </a:lnTo>
                  <a:lnTo>
                    <a:pt x="7670" y="1615325"/>
                  </a:lnTo>
                  <a:lnTo>
                    <a:pt x="15989" y="1620926"/>
                  </a:lnTo>
                  <a:lnTo>
                    <a:pt x="26187" y="1622983"/>
                  </a:lnTo>
                  <a:lnTo>
                    <a:pt x="36372" y="1620926"/>
                  </a:lnTo>
                  <a:lnTo>
                    <a:pt x="44691" y="1615325"/>
                  </a:lnTo>
                  <a:lnTo>
                    <a:pt x="50304" y="1607007"/>
                  </a:lnTo>
                  <a:lnTo>
                    <a:pt x="52362" y="1596809"/>
                  </a:lnTo>
                  <a:close/>
                </a:path>
                <a:path w="1885314" h="1885315">
                  <a:moveTo>
                    <a:pt x="52362" y="1335036"/>
                  </a:moveTo>
                  <a:lnTo>
                    <a:pt x="50304" y="1324851"/>
                  </a:lnTo>
                  <a:lnTo>
                    <a:pt x="44691" y="1316532"/>
                  </a:lnTo>
                  <a:lnTo>
                    <a:pt x="36372" y="1310919"/>
                  </a:lnTo>
                  <a:lnTo>
                    <a:pt x="26187" y="1308862"/>
                  </a:lnTo>
                  <a:lnTo>
                    <a:pt x="15989" y="1310919"/>
                  </a:lnTo>
                  <a:lnTo>
                    <a:pt x="7670" y="1316532"/>
                  </a:lnTo>
                  <a:lnTo>
                    <a:pt x="2057" y="1324851"/>
                  </a:lnTo>
                  <a:lnTo>
                    <a:pt x="0" y="1335036"/>
                  </a:lnTo>
                  <a:lnTo>
                    <a:pt x="2057" y="1345234"/>
                  </a:lnTo>
                  <a:lnTo>
                    <a:pt x="7670" y="1353553"/>
                  </a:lnTo>
                  <a:lnTo>
                    <a:pt x="15989" y="1359154"/>
                  </a:lnTo>
                  <a:lnTo>
                    <a:pt x="26187" y="1361211"/>
                  </a:lnTo>
                  <a:lnTo>
                    <a:pt x="36372" y="1359154"/>
                  </a:lnTo>
                  <a:lnTo>
                    <a:pt x="44691" y="1353553"/>
                  </a:lnTo>
                  <a:lnTo>
                    <a:pt x="50304" y="1345234"/>
                  </a:lnTo>
                  <a:lnTo>
                    <a:pt x="52362" y="1335036"/>
                  </a:lnTo>
                  <a:close/>
                </a:path>
                <a:path w="1885314" h="1885315">
                  <a:moveTo>
                    <a:pt x="52362" y="1073264"/>
                  </a:moveTo>
                  <a:lnTo>
                    <a:pt x="50304" y="1063078"/>
                  </a:lnTo>
                  <a:lnTo>
                    <a:pt x="44691" y="1054760"/>
                  </a:lnTo>
                  <a:lnTo>
                    <a:pt x="36372" y="1049147"/>
                  </a:lnTo>
                  <a:lnTo>
                    <a:pt x="26187" y="1047089"/>
                  </a:lnTo>
                  <a:lnTo>
                    <a:pt x="15989" y="1049147"/>
                  </a:lnTo>
                  <a:lnTo>
                    <a:pt x="7670" y="1054760"/>
                  </a:lnTo>
                  <a:lnTo>
                    <a:pt x="2057" y="1063078"/>
                  </a:lnTo>
                  <a:lnTo>
                    <a:pt x="0" y="1073264"/>
                  </a:lnTo>
                  <a:lnTo>
                    <a:pt x="2057" y="1083462"/>
                  </a:lnTo>
                  <a:lnTo>
                    <a:pt x="7670" y="1091780"/>
                  </a:lnTo>
                  <a:lnTo>
                    <a:pt x="15989" y="1097381"/>
                  </a:lnTo>
                  <a:lnTo>
                    <a:pt x="26187" y="1099439"/>
                  </a:lnTo>
                  <a:lnTo>
                    <a:pt x="36372" y="1097381"/>
                  </a:lnTo>
                  <a:lnTo>
                    <a:pt x="44691" y="1091780"/>
                  </a:lnTo>
                  <a:lnTo>
                    <a:pt x="50304" y="1083462"/>
                  </a:lnTo>
                  <a:lnTo>
                    <a:pt x="52362" y="1073264"/>
                  </a:lnTo>
                  <a:close/>
                </a:path>
                <a:path w="1885314" h="1885315">
                  <a:moveTo>
                    <a:pt x="52362" y="811491"/>
                  </a:moveTo>
                  <a:lnTo>
                    <a:pt x="50304" y="801306"/>
                  </a:lnTo>
                  <a:lnTo>
                    <a:pt x="44691" y="792988"/>
                  </a:lnTo>
                  <a:lnTo>
                    <a:pt x="36372" y="787374"/>
                  </a:lnTo>
                  <a:lnTo>
                    <a:pt x="26187" y="785317"/>
                  </a:lnTo>
                  <a:lnTo>
                    <a:pt x="15989" y="787374"/>
                  </a:lnTo>
                  <a:lnTo>
                    <a:pt x="7670" y="792988"/>
                  </a:lnTo>
                  <a:lnTo>
                    <a:pt x="2057" y="801306"/>
                  </a:lnTo>
                  <a:lnTo>
                    <a:pt x="0" y="811491"/>
                  </a:lnTo>
                  <a:lnTo>
                    <a:pt x="2057" y="821690"/>
                  </a:lnTo>
                  <a:lnTo>
                    <a:pt x="7670" y="830008"/>
                  </a:lnTo>
                  <a:lnTo>
                    <a:pt x="15989" y="835609"/>
                  </a:lnTo>
                  <a:lnTo>
                    <a:pt x="26187" y="837666"/>
                  </a:lnTo>
                  <a:lnTo>
                    <a:pt x="36372" y="835609"/>
                  </a:lnTo>
                  <a:lnTo>
                    <a:pt x="44691" y="830008"/>
                  </a:lnTo>
                  <a:lnTo>
                    <a:pt x="50304" y="821690"/>
                  </a:lnTo>
                  <a:lnTo>
                    <a:pt x="52362" y="811491"/>
                  </a:lnTo>
                  <a:close/>
                </a:path>
                <a:path w="1885314" h="1885315">
                  <a:moveTo>
                    <a:pt x="52362" y="549719"/>
                  </a:moveTo>
                  <a:lnTo>
                    <a:pt x="50304" y="539534"/>
                  </a:lnTo>
                  <a:lnTo>
                    <a:pt x="44691" y="531215"/>
                  </a:lnTo>
                  <a:lnTo>
                    <a:pt x="36372" y="525602"/>
                  </a:lnTo>
                  <a:lnTo>
                    <a:pt x="26187" y="523544"/>
                  </a:lnTo>
                  <a:lnTo>
                    <a:pt x="15989" y="525602"/>
                  </a:lnTo>
                  <a:lnTo>
                    <a:pt x="7670" y="531215"/>
                  </a:lnTo>
                  <a:lnTo>
                    <a:pt x="2057" y="539534"/>
                  </a:lnTo>
                  <a:lnTo>
                    <a:pt x="0" y="549719"/>
                  </a:lnTo>
                  <a:lnTo>
                    <a:pt x="2057" y="559917"/>
                  </a:lnTo>
                  <a:lnTo>
                    <a:pt x="7670" y="568236"/>
                  </a:lnTo>
                  <a:lnTo>
                    <a:pt x="15989" y="573836"/>
                  </a:lnTo>
                  <a:lnTo>
                    <a:pt x="26187" y="575894"/>
                  </a:lnTo>
                  <a:lnTo>
                    <a:pt x="36372" y="573836"/>
                  </a:lnTo>
                  <a:lnTo>
                    <a:pt x="44691" y="568236"/>
                  </a:lnTo>
                  <a:lnTo>
                    <a:pt x="50304" y="559917"/>
                  </a:lnTo>
                  <a:lnTo>
                    <a:pt x="52362" y="549719"/>
                  </a:lnTo>
                  <a:close/>
                </a:path>
                <a:path w="1885314" h="1885315">
                  <a:moveTo>
                    <a:pt x="52362" y="287947"/>
                  </a:moveTo>
                  <a:lnTo>
                    <a:pt x="50304" y="277761"/>
                  </a:lnTo>
                  <a:lnTo>
                    <a:pt x="44691" y="269443"/>
                  </a:lnTo>
                  <a:lnTo>
                    <a:pt x="36372" y="263829"/>
                  </a:lnTo>
                  <a:lnTo>
                    <a:pt x="26187" y="261772"/>
                  </a:lnTo>
                  <a:lnTo>
                    <a:pt x="15989" y="263829"/>
                  </a:lnTo>
                  <a:lnTo>
                    <a:pt x="7670" y="269443"/>
                  </a:lnTo>
                  <a:lnTo>
                    <a:pt x="2057" y="277761"/>
                  </a:lnTo>
                  <a:lnTo>
                    <a:pt x="0" y="287947"/>
                  </a:lnTo>
                  <a:lnTo>
                    <a:pt x="2057" y="298145"/>
                  </a:lnTo>
                  <a:lnTo>
                    <a:pt x="7670" y="306463"/>
                  </a:lnTo>
                  <a:lnTo>
                    <a:pt x="15989" y="312077"/>
                  </a:lnTo>
                  <a:lnTo>
                    <a:pt x="26187" y="314121"/>
                  </a:lnTo>
                  <a:lnTo>
                    <a:pt x="36372" y="312077"/>
                  </a:lnTo>
                  <a:lnTo>
                    <a:pt x="44691" y="306463"/>
                  </a:lnTo>
                  <a:lnTo>
                    <a:pt x="50304" y="298145"/>
                  </a:lnTo>
                  <a:lnTo>
                    <a:pt x="52362" y="287947"/>
                  </a:lnTo>
                  <a:close/>
                </a:path>
                <a:path w="1885314" h="1885315">
                  <a:moveTo>
                    <a:pt x="52362" y="26174"/>
                  </a:moveTo>
                  <a:lnTo>
                    <a:pt x="50304" y="15989"/>
                  </a:lnTo>
                  <a:lnTo>
                    <a:pt x="44691" y="7670"/>
                  </a:lnTo>
                  <a:lnTo>
                    <a:pt x="36372" y="2057"/>
                  </a:lnTo>
                  <a:lnTo>
                    <a:pt x="26187" y="0"/>
                  </a:lnTo>
                  <a:lnTo>
                    <a:pt x="15989" y="2057"/>
                  </a:lnTo>
                  <a:lnTo>
                    <a:pt x="7670" y="7670"/>
                  </a:lnTo>
                  <a:lnTo>
                    <a:pt x="2057" y="15989"/>
                  </a:lnTo>
                  <a:lnTo>
                    <a:pt x="0" y="26174"/>
                  </a:lnTo>
                  <a:lnTo>
                    <a:pt x="2057" y="36372"/>
                  </a:lnTo>
                  <a:lnTo>
                    <a:pt x="7670" y="44691"/>
                  </a:lnTo>
                  <a:lnTo>
                    <a:pt x="15989" y="50304"/>
                  </a:lnTo>
                  <a:lnTo>
                    <a:pt x="26187" y="52349"/>
                  </a:lnTo>
                  <a:lnTo>
                    <a:pt x="36372" y="50304"/>
                  </a:lnTo>
                  <a:lnTo>
                    <a:pt x="44691" y="44691"/>
                  </a:lnTo>
                  <a:lnTo>
                    <a:pt x="50304" y="36372"/>
                  </a:lnTo>
                  <a:lnTo>
                    <a:pt x="52362" y="26174"/>
                  </a:lnTo>
                  <a:close/>
                </a:path>
                <a:path w="1885314" h="1885315">
                  <a:moveTo>
                    <a:pt x="314134" y="1858581"/>
                  </a:moveTo>
                  <a:lnTo>
                    <a:pt x="312077" y="1848396"/>
                  </a:lnTo>
                  <a:lnTo>
                    <a:pt x="306463" y="1840077"/>
                  </a:lnTo>
                  <a:lnTo>
                    <a:pt x="298145" y="1834464"/>
                  </a:lnTo>
                  <a:lnTo>
                    <a:pt x="287959" y="1832406"/>
                  </a:lnTo>
                  <a:lnTo>
                    <a:pt x="277761" y="1834464"/>
                  </a:lnTo>
                  <a:lnTo>
                    <a:pt x="269443" y="1840077"/>
                  </a:lnTo>
                  <a:lnTo>
                    <a:pt x="263829" y="1848396"/>
                  </a:lnTo>
                  <a:lnTo>
                    <a:pt x="261772" y="1858581"/>
                  </a:lnTo>
                  <a:lnTo>
                    <a:pt x="263829" y="1868779"/>
                  </a:lnTo>
                  <a:lnTo>
                    <a:pt x="269443" y="1877098"/>
                  </a:lnTo>
                  <a:lnTo>
                    <a:pt x="277761" y="1882698"/>
                  </a:lnTo>
                  <a:lnTo>
                    <a:pt x="287959" y="1884756"/>
                  </a:lnTo>
                  <a:lnTo>
                    <a:pt x="298145" y="1882698"/>
                  </a:lnTo>
                  <a:lnTo>
                    <a:pt x="306463" y="1877098"/>
                  </a:lnTo>
                  <a:lnTo>
                    <a:pt x="312077" y="1868779"/>
                  </a:lnTo>
                  <a:lnTo>
                    <a:pt x="314134" y="1858581"/>
                  </a:lnTo>
                  <a:close/>
                </a:path>
                <a:path w="1885314" h="1885315">
                  <a:moveTo>
                    <a:pt x="314134" y="1596809"/>
                  </a:moveTo>
                  <a:lnTo>
                    <a:pt x="312077" y="1586623"/>
                  </a:lnTo>
                  <a:lnTo>
                    <a:pt x="306463" y="1578305"/>
                  </a:lnTo>
                  <a:lnTo>
                    <a:pt x="298145" y="1572691"/>
                  </a:lnTo>
                  <a:lnTo>
                    <a:pt x="287959" y="1570634"/>
                  </a:lnTo>
                  <a:lnTo>
                    <a:pt x="277761" y="1572691"/>
                  </a:lnTo>
                  <a:lnTo>
                    <a:pt x="269443" y="1578305"/>
                  </a:lnTo>
                  <a:lnTo>
                    <a:pt x="263829" y="1586623"/>
                  </a:lnTo>
                  <a:lnTo>
                    <a:pt x="261772" y="1596809"/>
                  </a:lnTo>
                  <a:lnTo>
                    <a:pt x="263829" y="1607007"/>
                  </a:lnTo>
                  <a:lnTo>
                    <a:pt x="269443" y="1615325"/>
                  </a:lnTo>
                  <a:lnTo>
                    <a:pt x="277761" y="1620926"/>
                  </a:lnTo>
                  <a:lnTo>
                    <a:pt x="287959" y="1622983"/>
                  </a:lnTo>
                  <a:lnTo>
                    <a:pt x="298145" y="1620926"/>
                  </a:lnTo>
                  <a:lnTo>
                    <a:pt x="306463" y="1615325"/>
                  </a:lnTo>
                  <a:lnTo>
                    <a:pt x="312077" y="1607007"/>
                  </a:lnTo>
                  <a:lnTo>
                    <a:pt x="314134" y="1596809"/>
                  </a:lnTo>
                  <a:close/>
                </a:path>
                <a:path w="1885314" h="1885315">
                  <a:moveTo>
                    <a:pt x="314134" y="1335036"/>
                  </a:moveTo>
                  <a:lnTo>
                    <a:pt x="312077" y="1324851"/>
                  </a:lnTo>
                  <a:lnTo>
                    <a:pt x="306463" y="1316532"/>
                  </a:lnTo>
                  <a:lnTo>
                    <a:pt x="298145" y="1310919"/>
                  </a:lnTo>
                  <a:lnTo>
                    <a:pt x="287959" y="1308862"/>
                  </a:lnTo>
                  <a:lnTo>
                    <a:pt x="277761" y="1310919"/>
                  </a:lnTo>
                  <a:lnTo>
                    <a:pt x="269443" y="1316532"/>
                  </a:lnTo>
                  <a:lnTo>
                    <a:pt x="263829" y="1324851"/>
                  </a:lnTo>
                  <a:lnTo>
                    <a:pt x="261772" y="1335036"/>
                  </a:lnTo>
                  <a:lnTo>
                    <a:pt x="263829" y="1345234"/>
                  </a:lnTo>
                  <a:lnTo>
                    <a:pt x="269443" y="1353553"/>
                  </a:lnTo>
                  <a:lnTo>
                    <a:pt x="277761" y="1359154"/>
                  </a:lnTo>
                  <a:lnTo>
                    <a:pt x="287959" y="1361211"/>
                  </a:lnTo>
                  <a:lnTo>
                    <a:pt x="298145" y="1359154"/>
                  </a:lnTo>
                  <a:lnTo>
                    <a:pt x="306463" y="1353553"/>
                  </a:lnTo>
                  <a:lnTo>
                    <a:pt x="312077" y="1345234"/>
                  </a:lnTo>
                  <a:lnTo>
                    <a:pt x="314134" y="1335036"/>
                  </a:lnTo>
                  <a:close/>
                </a:path>
                <a:path w="1885314" h="1885315">
                  <a:moveTo>
                    <a:pt x="314134" y="1073264"/>
                  </a:moveTo>
                  <a:lnTo>
                    <a:pt x="312077" y="1063078"/>
                  </a:lnTo>
                  <a:lnTo>
                    <a:pt x="306463" y="1054760"/>
                  </a:lnTo>
                  <a:lnTo>
                    <a:pt x="298145" y="1049147"/>
                  </a:lnTo>
                  <a:lnTo>
                    <a:pt x="287959" y="1047089"/>
                  </a:lnTo>
                  <a:lnTo>
                    <a:pt x="277761" y="1049147"/>
                  </a:lnTo>
                  <a:lnTo>
                    <a:pt x="269443" y="1054760"/>
                  </a:lnTo>
                  <a:lnTo>
                    <a:pt x="263829" y="1063078"/>
                  </a:lnTo>
                  <a:lnTo>
                    <a:pt x="261772" y="1073264"/>
                  </a:lnTo>
                  <a:lnTo>
                    <a:pt x="263829" y="1083462"/>
                  </a:lnTo>
                  <a:lnTo>
                    <a:pt x="269443" y="1091780"/>
                  </a:lnTo>
                  <a:lnTo>
                    <a:pt x="277761" y="1097381"/>
                  </a:lnTo>
                  <a:lnTo>
                    <a:pt x="287959" y="1099439"/>
                  </a:lnTo>
                  <a:lnTo>
                    <a:pt x="298145" y="1097381"/>
                  </a:lnTo>
                  <a:lnTo>
                    <a:pt x="306463" y="1091780"/>
                  </a:lnTo>
                  <a:lnTo>
                    <a:pt x="312077" y="1083462"/>
                  </a:lnTo>
                  <a:lnTo>
                    <a:pt x="314134" y="1073264"/>
                  </a:lnTo>
                  <a:close/>
                </a:path>
                <a:path w="1885314" h="1885315">
                  <a:moveTo>
                    <a:pt x="314134" y="811491"/>
                  </a:moveTo>
                  <a:lnTo>
                    <a:pt x="312077" y="801306"/>
                  </a:lnTo>
                  <a:lnTo>
                    <a:pt x="306463" y="792988"/>
                  </a:lnTo>
                  <a:lnTo>
                    <a:pt x="298145" y="787374"/>
                  </a:lnTo>
                  <a:lnTo>
                    <a:pt x="287959" y="785317"/>
                  </a:lnTo>
                  <a:lnTo>
                    <a:pt x="277761" y="787374"/>
                  </a:lnTo>
                  <a:lnTo>
                    <a:pt x="269443" y="792988"/>
                  </a:lnTo>
                  <a:lnTo>
                    <a:pt x="263829" y="801306"/>
                  </a:lnTo>
                  <a:lnTo>
                    <a:pt x="261772" y="811491"/>
                  </a:lnTo>
                  <a:lnTo>
                    <a:pt x="263829" y="821690"/>
                  </a:lnTo>
                  <a:lnTo>
                    <a:pt x="269443" y="830008"/>
                  </a:lnTo>
                  <a:lnTo>
                    <a:pt x="277761" y="835609"/>
                  </a:lnTo>
                  <a:lnTo>
                    <a:pt x="287959" y="837666"/>
                  </a:lnTo>
                  <a:lnTo>
                    <a:pt x="298145" y="835609"/>
                  </a:lnTo>
                  <a:lnTo>
                    <a:pt x="306463" y="830008"/>
                  </a:lnTo>
                  <a:lnTo>
                    <a:pt x="312077" y="821690"/>
                  </a:lnTo>
                  <a:lnTo>
                    <a:pt x="314134" y="811491"/>
                  </a:lnTo>
                  <a:close/>
                </a:path>
                <a:path w="1885314" h="1885315">
                  <a:moveTo>
                    <a:pt x="314134" y="549719"/>
                  </a:moveTo>
                  <a:lnTo>
                    <a:pt x="312077" y="539534"/>
                  </a:lnTo>
                  <a:lnTo>
                    <a:pt x="306463" y="531215"/>
                  </a:lnTo>
                  <a:lnTo>
                    <a:pt x="298145" y="525602"/>
                  </a:lnTo>
                  <a:lnTo>
                    <a:pt x="287959" y="523544"/>
                  </a:lnTo>
                  <a:lnTo>
                    <a:pt x="277761" y="525602"/>
                  </a:lnTo>
                  <a:lnTo>
                    <a:pt x="269443" y="531215"/>
                  </a:lnTo>
                  <a:lnTo>
                    <a:pt x="263829" y="539534"/>
                  </a:lnTo>
                  <a:lnTo>
                    <a:pt x="261772" y="549719"/>
                  </a:lnTo>
                  <a:lnTo>
                    <a:pt x="263829" y="559917"/>
                  </a:lnTo>
                  <a:lnTo>
                    <a:pt x="269443" y="568236"/>
                  </a:lnTo>
                  <a:lnTo>
                    <a:pt x="277761" y="573836"/>
                  </a:lnTo>
                  <a:lnTo>
                    <a:pt x="287959" y="575894"/>
                  </a:lnTo>
                  <a:lnTo>
                    <a:pt x="298145" y="573836"/>
                  </a:lnTo>
                  <a:lnTo>
                    <a:pt x="306463" y="568236"/>
                  </a:lnTo>
                  <a:lnTo>
                    <a:pt x="312077" y="559917"/>
                  </a:lnTo>
                  <a:lnTo>
                    <a:pt x="314134" y="549719"/>
                  </a:lnTo>
                  <a:close/>
                </a:path>
                <a:path w="1885314" h="1885315">
                  <a:moveTo>
                    <a:pt x="314134" y="287947"/>
                  </a:moveTo>
                  <a:lnTo>
                    <a:pt x="312077" y="277761"/>
                  </a:lnTo>
                  <a:lnTo>
                    <a:pt x="306463" y="269443"/>
                  </a:lnTo>
                  <a:lnTo>
                    <a:pt x="298145" y="263829"/>
                  </a:lnTo>
                  <a:lnTo>
                    <a:pt x="287959" y="261772"/>
                  </a:lnTo>
                  <a:lnTo>
                    <a:pt x="277761" y="263829"/>
                  </a:lnTo>
                  <a:lnTo>
                    <a:pt x="269443" y="269443"/>
                  </a:lnTo>
                  <a:lnTo>
                    <a:pt x="263829" y="277761"/>
                  </a:lnTo>
                  <a:lnTo>
                    <a:pt x="261772" y="287947"/>
                  </a:lnTo>
                  <a:lnTo>
                    <a:pt x="263829" y="298145"/>
                  </a:lnTo>
                  <a:lnTo>
                    <a:pt x="269443" y="306463"/>
                  </a:lnTo>
                  <a:lnTo>
                    <a:pt x="277761" y="312077"/>
                  </a:lnTo>
                  <a:lnTo>
                    <a:pt x="287959" y="314121"/>
                  </a:lnTo>
                  <a:lnTo>
                    <a:pt x="298145" y="312077"/>
                  </a:lnTo>
                  <a:lnTo>
                    <a:pt x="306463" y="306463"/>
                  </a:lnTo>
                  <a:lnTo>
                    <a:pt x="312077" y="298145"/>
                  </a:lnTo>
                  <a:lnTo>
                    <a:pt x="314134" y="287947"/>
                  </a:lnTo>
                  <a:close/>
                </a:path>
                <a:path w="1885314" h="1885315">
                  <a:moveTo>
                    <a:pt x="314134" y="26174"/>
                  </a:moveTo>
                  <a:lnTo>
                    <a:pt x="312077" y="15989"/>
                  </a:lnTo>
                  <a:lnTo>
                    <a:pt x="306463" y="7670"/>
                  </a:lnTo>
                  <a:lnTo>
                    <a:pt x="298145" y="2057"/>
                  </a:lnTo>
                  <a:lnTo>
                    <a:pt x="287959" y="0"/>
                  </a:lnTo>
                  <a:lnTo>
                    <a:pt x="277761" y="2057"/>
                  </a:lnTo>
                  <a:lnTo>
                    <a:pt x="269443" y="7670"/>
                  </a:lnTo>
                  <a:lnTo>
                    <a:pt x="263829" y="15989"/>
                  </a:lnTo>
                  <a:lnTo>
                    <a:pt x="261772" y="26174"/>
                  </a:lnTo>
                  <a:lnTo>
                    <a:pt x="263829" y="36372"/>
                  </a:lnTo>
                  <a:lnTo>
                    <a:pt x="269443" y="44691"/>
                  </a:lnTo>
                  <a:lnTo>
                    <a:pt x="277761" y="50304"/>
                  </a:lnTo>
                  <a:lnTo>
                    <a:pt x="287959" y="52349"/>
                  </a:lnTo>
                  <a:lnTo>
                    <a:pt x="298145" y="50304"/>
                  </a:lnTo>
                  <a:lnTo>
                    <a:pt x="306463" y="44691"/>
                  </a:lnTo>
                  <a:lnTo>
                    <a:pt x="312077" y="36372"/>
                  </a:lnTo>
                  <a:lnTo>
                    <a:pt x="314134" y="26174"/>
                  </a:lnTo>
                  <a:close/>
                </a:path>
                <a:path w="1885314" h="1885315">
                  <a:moveTo>
                    <a:pt x="575906" y="1858581"/>
                  </a:moveTo>
                  <a:lnTo>
                    <a:pt x="573849" y="1848396"/>
                  </a:lnTo>
                  <a:lnTo>
                    <a:pt x="568236" y="1840077"/>
                  </a:lnTo>
                  <a:lnTo>
                    <a:pt x="559917" y="1834464"/>
                  </a:lnTo>
                  <a:lnTo>
                    <a:pt x="549732" y="1832406"/>
                  </a:lnTo>
                  <a:lnTo>
                    <a:pt x="539534" y="1834464"/>
                  </a:lnTo>
                  <a:lnTo>
                    <a:pt x="531215" y="1840077"/>
                  </a:lnTo>
                  <a:lnTo>
                    <a:pt x="525602" y="1848396"/>
                  </a:lnTo>
                  <a:lnTo>
                    <a:pt x="523544" y="1858581"/>
                  </a:lnTo>
                  <a:lnTo>
                    <a:pt x="525602" y="1868779"/>
                  </a:lnTo>
                  <a:lnTo>
                    <a:pt x="531215" y="1877098"/>
                  </a:lnTo>
                  <a:lnTo>
                    <a:pt x="539534" y="1882698"/>
                  </a:lnTo>
                  <a:lnTo>
                    <a:pt x="549732" y="1884756"/>
                  </a:lnTo>
                  <a:lnTo>
                    <a:pt x="559917" y="1882698"/>
                  </a:lnTo>
                  <a:lnTo>
                    <a:pt x="568236" y="1877098"/>
                  </a:lnTo>
                  <a:lnTo>
                    <a:pt x="573849" y="1868779"/>
                  </a:lnTo>
                  <a:lnTo>
                    <a:pt x="575906" y="1858581"/>
                  </a:lnTo>
                  <a:close/>
                </a:path>
                <a:path w="1885314" h="1885315">
                  <a:moveTo>
                    <a:pt x="575906" y="1596809"/>
                  </a:moveTo>
                  <a:lnTo>
                    <a:pt x="573849" y="1586623"/>
                  </a:lnTo>
                  <a:lnTo>
                    <a:pt x="568236" y="1578305"/>
                  </a:lnTo>
                  <a:lnTo>
                    <a:pt x="559917" y="1572691"/>
                  </a:lnTo>
                  <a:lnTo>
                    <a:pt x="549732" y="1570634"/>
                  </a:lnTo>
                  <a:lnTo>
                    <a:pt x="539534" y="1572691"/>
                  </a:lnTo>
                  <a:lnTo>
                    <a:pt x="531215" y="1578305"/>
                  </a:lnTo>
                  <a:lnTo>
                    <a:pt x="525602" y="1586623"/>
                  </a:lnTo>
                  <a:lnTo>
                    <a:pt x="523544" y="1596809"/>
                  </a:lnTo>
                  <a:lnTo>
                    <a:pt x="525602" y="1607007"/>
                  </a:lnTo>
                  <a:lnTo>
                    <a:pt x="531215" y="1615325"/>
                  </a:lnTo>
                  <a:lnTo>
                    <a:pt x="539534" y="1620926"/>
                  </a:lnTo>
                  <a:lnTo>
                    <a:pt x="549732" y="1622983"/>
                  </a:lnTo>
                  <a:lnTo>
                    <a:pt x="559917" y="1620926"/>
                  </a:lnTo>
                  <a:lnTo>
                    <a:pt x="568236" y="1615325"/>
                  </a:lnTo>
                  <a:lnTo>
                    <a:pt x="573849" y="1607007"/>
                  </a:lnTo>
                  <a:lnTo>
                    <a:pt x="575906" y="1596809"/>
                  </a:lnTo>
                  <a:close/>
                </a:path>
                <a:path w="1885314" h="1885315">
                  <a:moveTo>
                    <a:pt x="575906" y="1335036"/>
                  </a:moveTo>
                  <a:lnTo>
                    <a:pt x="573849" y="1324851"/>
                  </a:lnTo>
                  <a:lnTo>
                    <a:pt x="568236" y="1316532"/>
                  </a:lnTo>
                  <a:lnTo>
                    <a:pt x="559917" y="1310919"/>
                  </a:lnTo>
                  <a:lnTo>
                    <a:pt x="549732" y="1308862"/>
                  </a:lnTo>
                  <a:lnTo>
                    <a:pt x="539534" y="1310919"/>
                  </a:lnTo>
                  <a:lnTo>
                    <a:pt x="531215" y="1316532"/>
                  </a:lnTo>
                  <a:lnTo>
                    <a:pt x="525602" y="1324851"/>
                  </a:lnTo>
                  <a:lnTo>
                    <a:pt x="523544" y="1335036"/>
                  </a:lnTo>
                  <a:lnTo>
                    <a:pt x="525602" y="1345234"/>
                  </a:lnTo>
                  <a:lnTo>
                    <a:pt x="531215" y="1353553"/>
                  </a:lnTo>
                  <a:lnTo>
                    <a:pt x="539534" y="1359154"/>
                  </a:lnTo>
                  <a:lnTo>
                    <a:pt x="549732" y="1361211"/>
                  </a:lnTo>
                  <a:lnTo>
                    <a:pt x="559917" y="1359154"/>
                  </a:lnTo>
                  <a:lnTo>
                    <a:pt x="568236" y="1353553"/>
                  </a:lnTo>
                  <a:lnTo>
                    <a:pt x="573849" y="1345234"/>
                  </a:lnTo>
                  <a:lnTo>
                    <a:pt x="575906" y="1335036"/>
                  </a:lnTo>
                  <a:close/>
                </a:path>
                <a:path w="1885314" h="1885315">
                  <a:moveTo>
                    <a:pt x="575906" y="1073264"/>
                  </a:moveTo>
                  <a:lnTo>
                    <a:pt x="573849" y="1063078"/>
                  </a:lnTo>
                  <a:lnTo>
                    <a:pt x="568236" y="1054760"/>
                  </a:lnTo>
                  <a:lnTo>
                    <a:pt x="559917" y="1049147"/>
                  </a:lnTo>
                  <a:lnTo>
                    <a:pt x="549732" y="1047089"/>
                  </a:lnTo>
                  <a:lnTo>
                    <a:pt x="539534" y="1049147"/>
                  </a:lnTo>
                  <a:lnTo>
                    <a:pt x="531215" y="1054760"/>
                  </a:lnTo>
                  <a:lnTo>
                    <a:pt x="525602" y="1063078"/>
                  </a:lnTo>
                  <a:lnTo>
                    <a:pt x="523544" y="1073264"/>
                  </a:lnTo>
                  <a:lnTo>
                    <a:pt x="525602" y="1083462"/>
                  </a:lnTo>
                  <a:lnTo>
                    <a:pt x="531215" y="1091780"/>
                  </a:lnTo>
                  <a:lnTo>
                    <a:pt x="539534" y="1097381"/>
                  </a:lnTo>
                  <a:lnTo>
                    <a:pt x="549732" y="1099439"/>
                  </a:lnTo>
                  <a:lnTo>
                    <a:pt x="559917" y="1097381"/>
                  </a:lnTo>
                  <a:lnTo>
                    <a:pt x="568236" y="1091780"/>
                  </a:lnTo>
                  <a:lnTo>
                    <a:pt x="573849" y="1083462"/>
                  </a:lnTo>
                  <a:lnTo>
                    <a:pt x="575906" y="1073264"/>
                  </a:lnTo>
                  <a:close/>
                </a:path>
                <a:path w="1885314" h="1885315">
                  <a:moveTo>
                    <a:pt x="575906" y="811491"/>
                  </a:moveTo>
                  <a:lnTo>
                    <a:pt x="573849" y="801306"/>
                  </a:lnTo>
                  <a:lnTo>
                    <a:pt x="568236" y="792988"/>
                  </a:lnTo>
                  <a:lnTo>
                    <a:pt x="559917" y="787374"/>
                  </a:lnTo>
                  <a:lnTo>
                    <a:pt x="549732" y="785317"/>
                  </a:lnTo>
                  <a:lnTo>
                    <a:pt x="539534" y="787374"/>
                  </a:lnTo>
                  <a:lnTo>
                    <a:pt x="531215" y="792988"/>
                  </a:lnTo>
                  <a:lnTo>
                    <a:pt x="525602" y="801306"/>
                  </a:lnTo>
                  <a:lnTo>
                    <a:pt x="523544" y="811491"/>
                  </a:lnTo>
                  <a:lnTo>
                    <a:pt x="525602" y="821690"/>
                  </a:lnTo>
                  <a:lnTo>
                    <a:pt x="531215" y="830008"/>
                  </a:lnTo>
                  <a:lnTo>
                    <a:pt x="539534" y="835609"/>
                  </a:lnTo>
                  <a:lnTo>
                    <a:pt x="549732" y="837666"/>
                  </a:lnTo>
                  <a:lnTo>
                    <a:pt x="559917" y="835609"/>
                  </a:lnTo>
                  <a:lnTo>
                    <a:pt x="568236" y="830008"/>
                  </a:lnTo>
                  <a:lnTo>
                    <a:pt x="573849" y="821690"/>
                  </a:lnTo>
                  <a:lnTo>
                    <a:pt x="575906" y="811491"/>
                  </a:lnTo>
                  <a:close/>
                </a:path>
                <a:path w="1885314" h="1885315">
                  <a:moveTo>
                    <a:pt x="575906" y="549719"/>
                  </a:moveTo>
                  <a:lnTo>
                    <a:pt x="573849" y="539534"/>
                  </a:lnTo>
                  <a:lnTo>
                    <a:pt x="568236" y="531215"/>
                  </a:lnTo>
                  <a:lnTo>
                    <a:pt x="559917" y="525602"/>
                  </a:lnTo>
                  <a:lnTo>
                    <a:pt x="549732" y="523544"/>
                  </a:lnTo>
                  <a:lnTo>
                    <a:pt x="539534" y="525602"/>
                  </a:lnTo>
                  <a:lnTo>
                    <a:pt x="531215" y="531215"/>
                  </a:lnTo>
                  <a:lnTo>
                    <a:pt x="525602" y="539534"/>
                  </a:lnTo>
                  <a:lnTo>
                    <a:pt x="523544" y="549719"/>
                  </a:lnTo>
                  <a:lnTo>
                    <a:pt x="525602" y="559917"/>
                  </a:lnTo>
                  <a:lnTo>
                    <a:pt x="531215" y="568236"/>
                  </a:lnTo>
                  <a:lnTo>
                    <a:pt x="539534" y="573836"/>
                  </a:lnTo>
                  <a:lnTo>
                    <a:pt x="549732" y="575894"/>
                  </a:lnTo>
                  <a:lnTo>
                    <a:pt x="559917" y="573836"/>
                  </a:lnTo>
                  <a:lnTo>
                    <a:pt x="568236" y="568236"/>
                  </a:lnTo>
                  <a:lnTo>
                    <a:pt x="573849" y="559917"/>
                  </a:lnTo>
                  <a:lnTo>
                    <a:pt x="575906" y="549719"/>
                  </a:lnTo>
                  <a:close/>
                </a:path>
                <a:path w="1885314" h="1885315">
                  <a:moveTo>
                    <a:pt x="575906" y="287947"/>
                  </a:moveTo>
                  <a:lnTo>
                    <a:pt x="573849" y="277761"/>
                  </a:lnTo>
                  <a:lnTo>
                    <a:pt x="568236" y="269443"/>
                  </a:lnTo>
                  <a:lnTo>
                    <a:pt x="559917" y="263829"/>
                  </a:lnTo>
                  <a:lnTo>
                    <a:pt x="549732" y="261772"/>
                  </a:lnTo>
                  <a:lnTo>
                    <a:pt x="539534" y="263829"/>
                  </a:lnTo>
                  <a:lnTo>
                    <a:pt x="531215" y="269443"/>
                  </a:lnTo>
                  <a:lnTo>
                    <a:pt x="525602" y="277761"/>
                  </a:lnTo>
                  <a:lnTo>
                    <a:pt x="523544" y="287947"/>
                  </a:lnTo>
                  <a:lnTo>
                    <a:pt x="525602" y="298145"/>
                  </a:lnTo>
                  <a:lnTo>
                    <a:pt x="531215" y="306463"/>
                  </a:lnTo>
                  <a:lnTo>
                    <a:pt x="539534" y="312077"/>
                  </a:lnTo>
                  <a:lnTo>
                    <a:pt x="549732" y="314121"/>
                  </a:lnTo>
                  <a:lnTo>
                    <a:pt x="559917" y="312077"/>
                  </a:lnTo>
                  <a:lnTo>
                    <a:pt x="568236" y="306463"/>
                  </a:lnTo>
                  <a:lnTo>
                    <a:pt x="573849" y="298145"/>
                  </a:lnTo>
                  <a:lnTo>
                    <a:pt x="575906" y="287947"/>
                  </a:lnTo>
                  <a:close/>
                </a:path>
                <a:path w="1885314" h="1885315">
                  <a:moveTo>
                    <a:pt x="575906" y="26174"/>
                  </a:moveTo>
                  <a:lnTo>
                    <a:pt x="573849" y="15989"/>
                  </a:lnTo>
                  <a:lnTo>
                    <a:pt x="568236" y="7670"/>
                  </a:lnTo>
                  <a:lnTo>
                    <a:pt x="559917" y="2057"/>
                  </a:lnTo>
                  <a:lnTo>
                    <a:pt x="549732" y="0"/>
                  </a:lnTo>
                  <a:lnTo>
                    <a:pt x="539534" y="2057"/>
                  </a:lnTo>
                  <a:lnTo>
                    <a:pt x="531215" y="7670"/>
                  </a:lnTo>
                  <a:lnTo>
                    <a:pt x="525602" y="15989"/>
                  </a:lnTo>
                  <a:lnTo>
                    <a:pt x="523544" y="26174"/>
                  </a:lnTo>
                  <a:lnTo>
                    <a:pt x="525602" y="36372"/>
                  </a:lnTo>
                  <a:lnTo>
                    <a:pt x="531215" y="44691"/>
                  </a:lnTo>
                  <a:lnTo>
                    <a:pt x="539534" y="50304"/>
                  </a:lnTo>
                  <a:lnTo>
                    <a:pt x="549732" y="52349"/>
                  </a:lnTo>
                  <a:lnTo>
                    <a:pt x="559917" y="50304"/>
                  </a:lnTo>
                  <a:lnTo>
                    <a:pt x="568236" y="44691"/>
                  </a:lnTo>
                  <a:lnTo>
                    <a:pt x="573849" y="36372"/>
                  </a:lnTo>
                  <a:lnTo>
                    <a:pt x="575906" y="26174"/>
                  </a:lnTo>
                  <a:close/>
                </a:path>
                <a:path w="1885314" h="1885315">
                  <a:moveTo>
                    <a:pt x="837679" y="1858581"/>
                  </a:moveTo>
                  <a:lnTo>
                    <a:pt x="835621" y="1848396"/>
                  </a:lnTo>
                  <a:lnTo>
                    <a:pt x="830008" y="1840077"/>
                  </a:lnTo>
                  <a:lnTo>
                    <a:pt x="821690" y="1834464"/>
                  </a:lnTo>
                  <a:lnTo>
                    <a:pt x="811504" y="1832406"/>
                  </a:lnTo>
                  <a:lnTo>
                    <a:pt x="801306" y="1834464"/>
                  </a:lnTo>
                  <a:lnTo>
                    <a:pt x="792988" y="1840077"/>
                  </a:lnTo>
                  <a:lnTo>
                    <a:pt x="787374" y="1848396"/>
                  </a:lnTo>
                  <a:lnTo>
                    <a:pt x="785317" y="1858581"/>
                  </a:lnTo>
                  <a:lnTo>
                    <a:pt x="787374" y="1868779"/>
                  </a:lnTo>
                  <a:lnTo>
                    <a:pt x="792988" y="1877098"/>
                  </a:lnTo>
                  <a:lnTo>
                    <a:pt x="801306" y="1882698"/>
                  </a:lnTo>
                  <a:lnTo>
                    <a:pt x="811504" y="1884756"/>
                  </a:lnTo>
                  <a:lnTo>
                    <a:pt x="821690" y="1882698"/>
                  </a:lnTo>
                  <a:lnTo>
                    <a:pt x="830008" y="1877098"/>
                  </a:lnTo>
                  <a:lnTo>
                    <a:pt x="835621" y="1868779"/>
                  </a:lnTo>
                  <a:lnTo>
                    <a:pt x="837679" y="1858581"/>
                  </a:lnTo>
                  <a:close/>
                </a:path>
                <a:path w="1885314" h="1885315">
                  <a:moveTo>
                    <a:pt x="837679" y="1596809"/>
                  </a:moveTo>
                  <a:lnTo>
                    <a:pt x="835621" y="1586623"/>
                  </a:lnTo>
                  <a:lnTo>
                    <a:pt x="830008" y="1578305"/>
                  </a:lnTo>
                  <a:lnTo>
                    <a:pt x="821690" y="1572691"/>
                  </a:lnTo>
                  <a:lnTo>
                    <a:pt x="811504" y="1570634"/>
                  </a:lnTo>
                  <a:lnTo>
                    <a:pt x="801306" y="1572691"/>
                  </a:lnTo>
                  <a:lnTo>
                    <a:pt x="792988" y="1578305"/>
                  </a:lnTo>
                  <a:lnTo>
                    <a:pt x="787374" y="1586623"/>
                  </a:lnTo>
                  <a:lnTo>
                    <a:pt x="785317" y="1596809"/>
                  </a:lnTo>
                  <a:lnTo>
                    <a:pt x="787374" y="1607007"/>
                  </a:lnTo>
                  <a:lnTo>
                    <a:pt x="792988" y="1615325"/>
                  </a:lnTo>
                  <a:lnTo>
                    <a:pt x="801306" y="1620926"/>
                  </a:lnTo>
                  <a:lnTo>
                    <a:pt x="811504" y="1622983"/>
                  </a:lnTo>
                  <a:lnTo>
                    <a:pt x="821690" y="1620926"/>
                  </a:lnTo>
                  <a:lnTo>
                    <a:pt x="830008" y="1615325"/>
                  </a:lnTo>
                  <a:lnTo>
                    <a:pt x="835621" y="1607007"/>
                  </a:lnTo>
                  <a:lnTo>
                    <a:pt x="837679" y="1596809"/>
                  </a:lnTo>
                  <a:close/>
                </a:path>
                <a:path w="1885314" h="1885315">
                  <a:moveTo>
                    <a:pt x="837679" y="1335036"/>
                  </a:moveTo>
                  <a:lnTo>
                    <a:pt x="835621" y="1324851"/>
                  </a:lnTo>
                  <a:lnTo>
                    <a:pt x="830008" y="1316532"/>
                  </a:lnTo>
                  <a:lnTo>
                    <a:pt x="821690" y="1310919"/>
                  </a:lnTo>
                  <a:lnTo>
                    <a:pt x="811504" y="1308862"/>
                  </a:lnTo>
                  <a:lnTo>
                    <a:pt x="801306" y="1310919"/>
                  </a:lnTo>
                  <a:lnTo>
                    <a:pt x="792988" y="1316532"/>
                  </a:lnTo>
                  <a:lnTo>
                    <a:pt x="787374" y="1324851"/>
                  </a:lnTo>
                  <a:lnTo>
                    <a:pt x="785317" y="1335036"/>
                  </a:lnTo>
                  <a:lnTo>
                    <a:pt x="787374" y="1345234"/>
                  </a:lnTo>
                  <a:lnTo>
                    <a:pt x="792988" y="1353553"/>
                  </a:lnTo>
                  <a:lnTo>
                    <a:pt x="801306" y="1359154"/>
                  </a:lnTo>
                  <a:lnTo>
                    <a:pt x="811504" y="1361211"/>
                  </a:lnTo>
                  <a:lnTo>
                    <a:pt x="821690" y="1359154"/>
                  </a:lnTo>
                  <a:lnTo>
                    <a:pt x="830008" y="1353553"/>
                  </a:lnTo>
                  <a:lnTo>
                    <a:pt x="835621" y="1345234"/>
                  </a:lnTo>
                  <a:lnTo>
                    <a:pt x="837679" y="1335036"/>
                  </a:lnTo>
                  <a:close/>
                </a:path>
                <a:path w="1885314" h="1885315">
                  <a:moveTo>
                    <a:pt x="837679" y="1073264"/>
                  </a:moveTo>
                  <a:lnTo>
                    <a:pt x="835621" y="1063078"/>
                  </a:lnTo>
                  <a:lnTo>
                    <a:pt x="830008" y="1054760"/>
                  </a:lnTo>
                  <a:lnTo>
                    <a:pt x="821690" y="1049147"/>
                  </a:lnTo>
                  <a:lnTo>
                    <a:pt x="811504" y="1047089"/>
                  </a:lnTo>
                  <a:lnTo>
                    <a:pt x="801306" y="1049147"/>
                  </a:lnTo>
                  <a:lnTo>
                    <a:pt x="792988" y="1054760"/>
                  </a:lnTo>
                  <a:lnTo>
                    <a:pt x="787374" y="1063078"/>
                  </a:lnTo>
                  <a:lnTo>
                    <a:pt x="785317" y="1073264"/>
                  </a:lnTo>
                  <a:lnTo>
                    <a:pt x="787374" y="1083462"/>
                  </a:lnTo>
                  <a:lnTo>
                    <a:pt x="792988" y="1091780"/>
                  </a:lnTo>
                  <a:lnTo>
                    <a:pt x="801306" y="1097381"/>
                  </a:lnTo>
                  <a:lnTo>
                    <a:pt x="811504" y="1099439"/>
                  </a:lnTo>
                  <a:lnTo>
                    <a:pt x="821690" y="1097381"/>
                  </a:lnTo>
                  <a:lnTo>
                    <a:pt x="830008" y="1091780"/>
                  </a:lnTo>
                  <a:lnTo>
                    <a:pt x="835621" y="1083462"/>
                  </a:lnTo>
                  <a:lnTo>
                    <a:pt x="837679" y="1073264"/>
                  </a:lnTo>
                  <a:close/>
                </a:path>
                <a:path w="1885314" h="1885315">
                  <a:moveTo>
                    <a:pt x="837679" y="811491"/>
                  </a:moveTo>
                  <a:lnTo>
                    <a:pt x="835621" y="801306"/>
                  </a:lnTo>
                  <a:lnTo>
                    <a:pt x="830008" y="792988"/>
                  </a:lnTo>
                  <a:lnTo>
                    <a:pt x="821690" y="787374"/>
                  </a:lnTo>
                  <a:lnTo>
                    <a:pt x="811504" y="785317"/>
                  </a:lnTo>
                  <a:lnTo>
                    <a:pt x="801306" y="787374"/>
                  </a:lnTo>
                  <a:lnTo>
                    <a:pt x="792988" y="792988"/>
                  </a:lnTo>
                  <a:lnTo>
                    <a:pt x="787374" y="801306"/>
                  </a:lnTo>
                  <a:lnTo>
                    <a:pt x="785317" y="811491"/>
                  </a:lnTo>
                  <a:lnTo>
                    <a:pt x="787374" y="821690"/>
                  </a:lnTo>
                  <a:lnTo>
                    <a:pt x="792988" y="830008"/>
                  </a:lnTo>
                  <a:lnTo>
                    <a:pt x="801306" y="835609"/>
                  </a:lnTo>
                  <a:lnTo>
                    <a:pt x="811504" y="837666"/>
                  </a:lnTo>
                  <a:lnTo>
                    <a:pt x="821690" y="835609"/>
                  </a:lnTo>
                  <a:lnTo>
                    <a:pt x="830008" y="830008"/>
                  </a:lnTo>
                  <a:lnTo>
                    <a:pt x="835621" y="821690"/>
                  </a:lnTo>
                  <a:lnTo>
                    <a:pt x="837679" y="811491"/>
                  </a:lnTo>
                  <a:close/>
                </a:path>
                <a:path w="1885314" h="1885315">
                  <a:moveTo>
                    <a:pt x="837679" y="549719"/>
                  </a:moveTo>
                  <a:lnTo>
                    <a:pt x="835621" y="539534"/>
                  </a:lnTo>
                  <a:lnTo>
                    <a:pt x="830008" y="531215"/>
                  </a:lnTo>
                  <a:lnTo>
                    <a:pt x="821690" y="525602"/>
                  </a:lnTo>
                  <a:lnTo>
                    <a:pt x="811504" y="523544"/>
                  </a:lnTo>
                  <a:lnTo>
                    <a:pt x="801306" y="525602"/>
                  </a:lnTo>
                  <a:lnTo>
                    <a:pt x="792988" y="531215"/>
                  </a:lnTo>
                  <a:lnTo>
                    <a:pt x="787374" y="539534"/>
                  </a:lnTo>
                  <a:lnTo>
                    <a:pt x="785317" y="549719"/>
                  </a:lnTo>
                  <a:lnTo>
                    <a:pt x="787374" y="559917"/>
                  </a:lnTo>
                  <a:lnTo>
                    <a:pt x="792988" y="568236"/>
                  </a:lnTo>
                  <a:lnTo>
                    <a:pt x="801306" y="573836"/>
                  </a:lnTo>
                  <a:lnTo>
                    <a:pt x="811504" y="575894"/>
                  </a:lnTo>
                  <a:lnTo>
                    <a:pt x="821690" y="573836"/>
                  </a:lnTo>
                  <a:lnTo>
                    <a:pt x="830008" y="568236"/>
                  </a:lnTo>
                  <a:lnTo>
                    <a:pt x="835621" y="559917"/>
                  </a:lnTo>
                  <a:lnTo>
                    <a:pt x="837679" y="549719"/>
                  </a:lnTo>
                  <a:close/>
                </a:path>
                <a:path w="1885314" h="1885315">
                  <a:moveTo>
                    <a:pt x="837679" y="287947"/>
                  </a:moveTo>
                  <a:lnTo>
                    <a:pt x="835621" y="277761"/>
                  </a:lnTo>
                  <a:lnTo>
                    <a:pt x="830008" y="269443"/>
                  </a:lnTo>
                  <a:lnTo>
                    <a:pt x="821690" y="263829"/>
                  </a:lnTo>
                  <a:lnTo>
                    <a:pt x="811504" y="261772"/>
                  </a:lnTo>
                  <a:lnTo>
                    <a:pt x="801306" y="263829"/>
                  </a:lnTo>
                  <a:lnTo>
                    <a:pt x="792988" y="269443"/>
                  </a:lnTo>
                  <a:lnTo>
                    <a:pt x="787374" y="277761"/>
                  </a:lnTo>
                  <a:lnTo>
                    <a:pt x="785317" y="287947"/>
                  </a:lnTo>
                  <a:lnTo>
                    <a:pt x="787374" y="298145"/>
                  </a:lnTo>
                  <a:lnTo>
                    <a:pt x="792988" y="306463"/>
                  </a:lnTo>
                  <a:lnTo>
                    <a:pt x="801306" y="312077"/>
                  </a:lnTo>
                  <a:lnTo>
                    <a:pt x="811504" y="314121"/>
                  </a:lnTo>
                  <a:lnTo>
                    <a:pt x="821690" y="312077"/>
                  </a:lnTo>
                  <a:lnTo>
                    <a:pt x="830008" y="306463"/>
                  </a:lnTo>
                  <a:lnTo>
                    <a:pt x="835621" y="298145"/>
                  </a:lnTo>
                  <a:lnTo>
                    <a:pt x="837679" y="287947"/>
                  </a:lnTo>
                  <a:close/>
                </a:path>
                <a:path w="1885314" h="1885315">
                  <a:moveTo>
                    <a:pt x="837679" y="26174"/>
                  </a:moveTo>
                  <a:lnTo>
                    <a:pt x="835621" y="15989"/>
                  </a:lnTo>
                  <a:lnTo>
                    <a:pt x="830008" y="7670"/>
                  </a:lnTo>
                  <a:lnTo>
                    <a:pt x="821690" y="2057"/>
                  </a:lnTo>
                  <a:lnTo>
                    <a:pt x="811504" y="0"/>
                  </a:lnTo>
                  <a:lnTo>
                    <a:pt x="801306" y="2057"/>
                  </a:lnTo>
                  <a:lnTo>
                    <a:pt x="792988" y="7670"/>
                  </a:lnTo>
                  <a:lnTo>
                    <a:pt x="787374" y="15989"/>
                  </a:lnTo>
                  <a:lnTo>
                    <a:pt x="785317" y="26174"/>
                  </a:lnTo>
                  <a:lnTo>
                    <a:pt x="787374" y="36372"/>
                  </a:lnTo>
                  <a:lnTo>
                    <a:pt x="792988" y="44691"/>
                  </a:lnTo>
                  <a:lnTo>
                    <a:pt x="801306" y="50304"/>
                  </a:lnTo>
                  <a:lnTo>
                    <a:pt x="811504" y="52349"/>
                  </a:lnTo>
                  <a:lnTo>
                    <a:pt x="821690" y="50304"/>
                  </a:lnTo>
                  <a:lnTo>
                    <a:pt x="830008" y="44691"/>
                  </a:lnTo>
                  <a:lnTo>
                    <a:pt x="835621" y="36372"/>
                  </a:lnTo>
                  <a:lnTo>
                    <a:pt x="837679" y="26174"/>
                  </a:lnTo>
                  <a:close/>
                </a:path>
                <a:path w="1885314" h="1885315">
                  <a:moveTo>
                    <a:pt x="1099451" y="1858581"/>
                  </a:moveTo>
                  <a:lnTo>
                    <a:pt x="1097394" y="1848396"/>
                  </a:lnTo>
                  <a:lnTo>
                    <a:pt x="1091780" y="1840077"/>
                  </a:lnTo>
                  <a:lnTo>
                    <a:pt x="1083462" y="1834464"/>
                  </a:lnTo>
                  <a:lnTo>
                    <a:pt x="1073277" y="1832406"/>
                  </a:lnTo>
                  <a:lnTo>
                    <a:pt x="1063078" y="1834464"/>
                  </a:lnTo>
                  <a:lnTo>
                    <a:pt x="1054760" y="1840077"/>
                  </a:lnTo>
                  <a:lnTo>
                    <a:pt x="1049147" y="1848396"/>
                  </a:lnTo>
                  <a:lnTo>
                    <a:pt x="1047089" y="1858581"/>
                  </a:lnTo>
                  <a:lnTo>
                    <a:pt x="1049147" y="1868779"/>
                  </a:lnTo>
                  <a:lnTo>
                    <a:pt x="1054760" y="1877098"/>
                  </a:lnTo>
                  <a:lnTo>
                    <a:pt x="1063078" y="1882698"/>
                  </a:lnTo>
                  <a:lnTo>
                    <a:pt x="1073277" y="1884756"/>
                  </a:lnTo>
                  <a:lnTo>
                    <a:pt x="1083462" y="1882698"/>
                  </a:lnTo>
                  <a:lnTo>
                    <a:pt x="1091780" y="1877098"/>
                  </a:lnTo>
                  <a:lnTo>
                    <a:pt x="1097394" y="1868779"/>
                  </a:lnTo>
                  <a:lnTo>
                    <a:pt x="1099451" y="1858581"/>
                  </a:lnTo>
                  <a:close/>
                </a:path>
                <a:path w="1885314" h="1885315">
                  <a:moveTo>
                    <a:pt x="1099451" y="1596809"/>
                  </a:moveTo>
                  <a:lnTo>
                    <a:pt x="1097394" y="1586623"/>
                  </a:lnTo>
                  <a:lnTo>
                    <a:pt x="1091780" y="1578305"/>
                  </a:lnTo>
                  <a:lnTo>
                    <a:pt x="1083462" y="1572691"/>
                  </a:lnTo>
                  <a:lnTo>
                    <a:pt x="1073277" y="1570634"/>
                  </a:lnTo>
                  <a:lnTo>
                    <a:pt x="1063078" y="1572691"/>
                  </a:lnTo>
                  <a:lnTo>
                    <a:pt x="1054760" y="1578305"/>
                  </a:lnTo>
                  <a:lnTo>
                    <a:pt x="1049147" y="1586623"/>
                  </a:lnTo>
                  <a:lnTo>
                    <a:pt x="1047089" y="1596809"/>
                  </a:lnTo>
                  <a:lnTo>
                    <a:pt x="1049147" y="1607007"/>
                  </a:lnTo>
                  <a:lnTo>
                    <a:pt x="1054760" y="1615325"/>
                  </a:lnTo>
                  <a:lnTo>
                    <a:pt x="1063078" y="1620926"/>
                  </a:lnTo>
                  <a:lnTo>
                    <a:pt x="1073277" y="1622983"/>
                  </a:lnTo>
                  <a:lnTo>
                    <a:pt x="1083462" y="1620926"/>
                  </a:lnTo>
                  <a:lnTo>
                    <a:pt x="1091780" y="1615325"/>
                  </a:lnTo>
                  <a:lnTo>
                    <a:pt x="1097394" y="1607007"/>
                  </a:lnTo>
                  <a:lnTo>
                    <a:pt x="1099451" y="1596809"/>
                  </a:lnTo>
                  <a:close/>
                </a:path>
                <a:path w="1885314" h="1885315">
                  <a:moveTo>
                    <a:pt x="1099451" y="1335036"/>
                  </a:moveTo>
                  <a:lnTo>
                    <a:pt x="1097394" y="1324851"/>
                  </a:lnTo>
                  <a:lnTo>
                    <a:pt x="1091780" y="1316532"/>
                  </a:lnTo>
                  <a:lnTo>
                    <a:pt x="1083462" y="1310919"/>
                  </a:lnTo>
                  <a:lnTo>
                    <a:pt x="1073277" y="1308862"/>
                  </a:lnTo>
                  <a:lnTo>
                    <a:pt x="1063078" y="1310919"/>
                  </a:lnTo>
                  <a:lnTo>
                    <a:pt x="1054760" y="1316532"/>
                  </a:lnTo>
                  <a:lnTo>
                    <a:pt x="1049147" y="1324851"/>
                  </a:lnTo>
                  <a:lnTo>
                    <a:pt x="1047089" y="1335036"/>
                  </a:lnTo>
                  <a:lnTo>
                    <a:pt x="1049147" y="1345234"/>
                  </a:lnTo>
                  <a:lnTo>
                    <a:pt x="1054760" y="1353553"/>
                  </a:lnTo>
                  <a:lnTo>
                    <a:pt x="1063078" y="1359154"/>
                  </a:lnTo>
                  <a:lnTo>
                    <a:pt x="1073277" y="1361211"/>
                  </a:lnTo>
                  <a:lnTo>
                    <a:pt x="1083462" y="1359154"/>
                  </a:lnTo>
                  <a:lnTo>
                    <a:pt x="1091780" y="1353553"/>
                  </a:lnTo>
                  <a:lnTo>
                    <a:pt x="1097394" y="1345234"/>
                  </a:lnTo>
                  <a:lnTo>
                    <a:pt x="1099451" y="1335036"/>
                  </a:lnTo>
                  <a:close/>
                </a:path>
                <a:path w="1885314" h="1885315">
                  <a:moveTo>
                    <a:pt x="1099451" y="1073264"/>
                  </a:moveTo>
                  <a:lnTo>
                    <a:pt x="1097394" y="1063078"/>
                  </a:lnTo>
                  <a:lnTo>
                    <a:pt x="1091780" y="1054760"/>
                  </a:lnTo>
                  <a:lnTo>
                    <a:pt x="1083462" y="1049147"/>
                  </a:lnTo>
                  <a:lnTo>
                    <a:pt x="1073277" y="1047089"/>
                  </a:lnTo>
                  <a:lnTo>
                    <a:pt x="1063078" y="1049147"/>
                  </a:lnTo>
                  <a:lnTo>
                    <a:pt x="1054760" y="1054760"/>
                  </a:lnTo>
                  <a:lnTo>
                    <a:pt x="1049147" y="1063078"/>
                  </a:lnTo>
                  <a:lnTo>
                    <a:pt x="1047089" y="1073264"/>
                  </a:lnTo>
                  <a:lnTo>
                    <a:pt x="1049147" y="1083462"/>
                  </a:lnTo>
                  <a:lnTo>
                    <a:pt x="1054760" y="1091780"/>
                  </a:lnTo>
                  <a:lnTo>
                    <a:pt x="1063078" y="1097381"/>
                  </a:lnTo>
                  <a:lnTo>
                    <a:pt x="1073277" y="1099439"/>
                  </a:lnTo>
                  <a:lnTo>
                    <a:pt x="1083462" y="1097381"/>
                  </a:lnTo>
                  <a:lnTo>
                    <a:pt x="1091780" y="1091780"/>
                  </a:lnTo>
                  <a:lnTo>
                    <a:pt x="1097394" y="1083462"/>
                  </a:lnTo>
                  <a:lnTo>
                    <a:pt x="1099451" y="1073264"/>
                  </a:lnTo>
                  <a:close/>
                </a:path>
                <a:path w="1885314" h="1885315">
                  <a:moveTo>
                    <a:pt x="1099451" y="811491"/>
                  </a:moveTo>
                  <a:lnTo>
                    <a:pt x="1097394" y="801306"/>
                  </a:lnTo>
                  <a:lnTo>
                    <a:pt x="1091780" y="792988"/>
                  </a:lnTo>
                  <a:lnTo>
                    <a:pt x="1083462" y="787374"/>
                  </a:lnTo>
                  <a:lnTo>
                    <a:pt x="1073277" y="785317"/>
                  </a:lnTo>
                  <a:lnTo>
                    <a:pt x="1063078" y="787374"/>
                  </a:lnTo>
                  <a:lnTo>
                    <a:pt x="1054760" y="792988"/>
                  </a:lnTo>
                  <a:lnTo>
                    <a:pt x="1049147" y="801306"/>
                  </a:lnTo>
                  <a:lnTo>
                    <a:pt x="1047089" y="811491"/>
                  </a:lnTo>
                  <a:lnTo>
                    <a:pt x="1049147" y="821690"/>
                  </a:lnTo>
                  <a:lnTo>
                    <a:pt x="1054760" y="830008"/>
                  </a:lnTo>
                  <a:lnTo>
                    <a:pt x="1063078" y="835609"/>
                  </a:lnTo>
                  <a:lnTo>
                    <a:pt x="1073277" y="837666"/>
                  </a:lnTo>
                  <a:lnTo>
                    <a:pt x="1083462" y="835609"/>
                  </a:lnTo>
                  <a:lnTo>
                    <a:pt x="1091780" y="830008"/>
                  </a:lnTo>
                  <a:lnTo>
                    <a:pt x="1097394" y="821690"/>
                  </a:lnTo>
                  <a:lnTo>
                    <a:pt x="1099451" y="811491"/>
                  </a:lnTo>
                  <a:close/>
                </a:path>
                <a:path w="1885314" h="1885315">
                  <a:moveTo>
                    <a:pt x="1099451" y="549719"/>
                  </a:moveTo>
                  <a:lnTo>
                    <a:pt x="1097394" y="539534"/>
                  </a:lnTo>
                  <a:lnTo>
                    <a:pt x="1091780" y="531215"/>
                  </a:lnTo>
                  <a:lnTo>
                    <a:pt x="1083462" y="525602"/>
                  </a:lnTo>
                  <a:lnTo>
                    <a:pt x="1073277" y="523544"/>
                  </a:lnTo>
                  <a:lnTo>
                    <a:pt x="1063078" y="525602"/>
                  </a:lnTo>
                  <a:lnTo>
                    <a:pt x="1054760" y="531215"/>
                  </a:lnTo>
                  <a:lnTo>
                    <a:pt x="1049147" y="539534"/>
                  </a:lnTo>
                  <a:lnTo>
                    <a:pt x="1047089" y="549719"/>
                  </a:lnTo>
                  <a:lnTo>
                    <a:pt x="1049147" y="559917"/>
                  </a:lnTo>
                  <a:lnTo>
                    <a:pt x="1054760" y="568236"/>
                  </a:lnTo>
                  <a:lnTo>
                    <a:pt x="1063078" y="573836"/>
                  </a:lnTo>
                  <a:lnTo>
                    <a:pt x="1073277" y="575894"/>
                  </a:lnTo>
                  <a:lnTo>
                    <a:pt x="1083462" y="573836"/>
                  </a:lnTo>
                  <a:lnTo>
                    <a:pt x="1091780" y="568236"/>
                  </a:lnTo>
                  <a:lnTo>
                    <a:pt x="1097394" y="559917"/>
                  </a:lnTo>
                  <a:lnTo>
                    <a:pt x="1099451" y="549719"/>
                  </a:lnTo>
                  <a:close/>
                </a:path>
                <a:path w="1885314" h="1885315">
                  <a:moveTo>
                    <a:pt x="1099451" y="287947"/>
                  </a:moveTo>
                  <a:lnTo>
                    <a:pt x="1097394" y="277761"/>
                  </a:lnTo>
                  <a:lnTo>
                    <a:pt x="1091780" y="269443"/>
                  </a:lnTo>
                  <a:lnTo>
                    <a:pt x="1083462" y="263829"/>
                  </a:lnTo>
                  <a:lnTo>
                    <a:pt x="1073277" y="261772"/>
                  </a:lnTo>
                  <a:lnTo>
                    <a:pt x="1063078" y="263829"/>
                  </a:lnTo>
                  <a:lnTo>
                    <a:pt x="1054760" y="269443"/>
                  </a:lnTo>
                  <a:lnTo>
                    <a:pt x="1049147" y="277761"/>
                  </a:lnTo>
                  <a:lnTo>
                    <a:pt x="1047089" y="287947"/>
                  </a:lnTo>
                  <a:lnTo>
                    <a:pt x="1049147" y="298145"/>
                  </a:lnTo>
                  <a:lnTo>
                    <a:pt x="1054760" y="306463"/>
                  </a:lnTo>
                  <a:lnTo>
                    <a:pt x="1063078" y="312077"/>
                  </a:lnTo>
                  <a:lnTo>
                    <a:pt x="1073277" y="314121"/>
                  </a:lnTo>
                  <a:lnTo>
                    <a:pt x="1083462" y="312077"/>
                  </a:lnTo>
                  <a:lnTo>
                    <a:pt x="1091780" y="306463"/>
                  </a:lnTo>
                  <a:lnTo>
                    <a:pt x="1097394" y="298145"/>
                  </a:lnTo>
                  <a:lnTo>
                    <a:pt x="1099451" y="287947"/>
                  </a:lnTo>
                  <a:close/>
                </a:path>
                <a:path w="1885314" h="1885315">
                  <a:moveTo>
                    <a:pt x="1099451" y="26174"/>
                  </a:moveTo>
                  <a:lnTo>
                    <a:pt x="1097394" y="15989"/>
                  </a:lnTo>
                  <a:lnTo>
                    <a:pt x="1091780" y="7670"/>
                  </a:lnTo>
                  <a:lnTo>
                    <a:pt x="1083462" y="2057"/>
                  </a:lnTo>
                  <a:lnTo>
                    <a:pt x="1073277" y="0"/>
                  </a:lnTo>
                  <a:lnTo>
                    <a:pt x="1063078" y="2057"/>
                  </a:lnTo>
                  <a:lnTo>
                    <a:pt x="1054760" y="7670"/>
                  </a:lnTo>
                  <a:lnTo>
                    <a:pt x="1049147" y="15989"/>
                  </a:lnTo>
                  <a:lnTo>
                    <a:pt x="1047089" y="26174"/>
                  </a:lnTo>
                  <a:lnTo>
                    <a:pt x="1049147" y="36372"/>
                  </a:lnTo>
                  <a:lnTo>
                    <a:pt x="1054760" y="44691"/>
                  </a:lnTo>
                  <a:lnTo>
                    <a:pt x="1063078" y="50304"/>
                  </a:lnTo>
                  <a:lnTo>
                    <a:pt x="1073277" y="52349"/>
                  </a:lnTo>
                  <a:lnTo>
                    <a:pt x="1083462" y="50304"/>
                  </a:lnTo>
                  <a:lnTo>
                    <a:pt x="1091780" y="44691"/>
                  </a:lnTo>
                  <a:lnTo>
                    <a:pt x="1097394" y="36372"/>
                  </a:lnTo>
                  <a:lnTo>
                    <a:pt x="1099451" y="26174"/>
                  </a:lnTo>
                  <a:close/>
                </a:path>
                <a:path w="1885314" h="1885315">
                  <a:moveTo>
                    <a:pt x="1361224" y="1858581"/>
                  </a:moveTo>
                  <a:lnTo>
                    <a:pt x="1359166" y="1848396"/>
                  </a:lnTo>
                  <a:lnTo>
                    <a:pt x="1353553" y="1840077"/>
                  </a:lnTo>
                  <a:lnTo>
                    <a:pt x="1345234" y="1834464"/>
                  </a:lnTo>
                  <a:lnTo>
                    <a:pt x="1335049" y="1832406"/>
                  </a:lnTo>
                  <a:lnTo>
                    <a:pt x="1324851" y="1834464"/>
                  </a:lnTo>
                  <a:lnTo>
                    <a:pt x="1316532" y="1840077"/>
                  </a:lnTo>
                  <a:lnTo>
                    <a:pt x="1310919" y="1848396"/>
                  </a:lnTo>
                  <a:lnTo>
                    <a:pt x="1308862" y="1858581"/>
                  </a:lnTo>
                  <a:lnTo>
                    <a:pt x="1310919" y="1868779"/>
                  </a:lnTo>
                  <a:lnTo>
                    <a:pt x="1316532" y="1877098"/>
                  </a:lnTo>
                  <a:lnTo>
                    <a:pt x="1324851" y="1882698"/>
                  </a:lnTo>
                  <a:lnTo>
                    <a:pt x="1335049" y="1884756"/>
                  </a:lnTo>
                  <a:lnTo>
                    <a:pt x="1345234" y="1882698"/>
                  </a:lnTo>
                  <a:lnTo>
                    <a:pt x="1353553" y="1877098"/>
                  </a:lnTo>
                  <a:lnTo>
                    <a:pt x="1359166" y="1868779"/>
                  </a:lnTo>
                  <a:lnTo>
                    <a:pt x="1361224" y="1858581"/>
                  </a:lnTo>
                  <a:close/>
                </a:path>
                <a:path w="1885314" h="1885315">
                  <a:moveTo>
                    <a:pt x="1361224" y="1596809"/>
                  </a:moveTo>
                  <a:lnTo>
                    <a:pt x="1359166" y="1586623"/>
                  </a:lnTo>
                  <a:lnTo>
                    <a:pt x="1353553" y="1578305"/>
                  </a:lnTo>
                  <a:lnTo>
                    <a:pt x="1345234" y="1572691"/>
                  </a:lnTo>
                  <a:lnTo>
                    <a:pt x="1335049" y="1570634"/>
                  </a:lnTo>
                  <a:lnTo>
                    <a:pt x="1324851" y="1572691"/>
                  </a:lnTo>
                  <a:lnTo>
                    <a:pt x="1316532" y="1578305"/>
                  </a:lnTo>
                  <a:lnTo>
                    <a:pt x="1310919" y="1586623"/>
                  </a:lnTo>
                  <a:lnTo>
                    <a:pt x="1308862" y="1596809"/>
                  </a:lnTo>
                  <a:lnTo>
                    <a:pt x="1310919" y="1607007"/>
                  </a:lnTo>
                  <a:lnTo>
                    <a:pt x="1316532" y="1615325"/>
                  </a:lnTo>
                  <a:lnTo>
                    <a:pt x="1324851" y="1620926"/>
                  </a:lnTo>
                  <a:lnTo>
                    <a:pt x="1335049" y="1622983"/>
                  </a:lnTo>
                  <a:lnTo>
                    <a:pt x="1345234" y="1620926"/>
                  </a:lnTo>
                  <a:lnTo>
                    <a:pt x="1353553" y="1615325"/>
                  </a:lnTo>
                  <a:lnTo>
                    <a:pt x="1359166" y="1607007"/>
                  </a:lnTo>
                  <a:lnTo>
                    <a:pt x="1361224" y="1596809"/>
                  </a:lnTo>
                  <a:close/>
                </a:path>
                <a:path w="1885314" h="1885315">
                  <a:moveTo>
                    <a:pt x="1361224" y="1335036"/>
                  </a:moveTo>
                  <a:lnTo>
                    <a:pt x="1359166" y="1324851"/>
                  </a:lnTo>
                  <a:lnTo>
                    <a:pt x="1353553" y="1316532"/>
                  </a:lnTo>
                  <a:lnTo>
                    <a:pt x="1345234" y="1310919"/>
                  </a:lnTo>
                  <a:lnTo>
                    <a:pt x="1335049" y="1308862"/>
                  </a:lnTo>
                  <a:lnTo>
                    <a:pt x="1324851" y="1310919"/>
                  </a:lnTo>
                  <a:lnTo>
                    <a:pt x="1316532" y="1316532"/>
                  </a:lnTo>
                  <a:lnTo>
                    <a:pt x="1310919" y="1324851"/>
                  </a:lnTo>
                  <a:lnTo>
                    <a:pt x="1308862" y="1335036"/>
                  </a:lnTo>
                  <a:lnTo>
                    <a:pt x="1310919" y="1345234"/>
                  </a:lnTo>
                  <a:lnTo>
                    <a:pt x="1316532" y="1353553"/>
                  </a:lnTo>
                  <a:lnTo>
                    <a:pt x="1324851" y="1359154"/>
                  </a:lnTo>
                  <a:lnTo>
                    <a:pt x="1335049" y="1361211"/>
                  </a:lnTo>
                  <a:lnTo>
                    <a:pt x="1345234" y="1359154"/>
                  </a:lnTo>
                  <a:lnTo>
                    <a:pt x="1353553" y="1353553"/>
                  </a:lnTo>
                  <a:lnTo>
                    <a:pt x="1359166" y="1345234"/>
                  </a:lnTo>
                  <a:lnTo>
                    <a:pt x="1361224" y="1335036"/>
                  </a:lnTo>
                  <a:close/>
                </a:path>
                <a:path w="1885314" h="1885315">
                  <a:moveTo>
                    <a:pt x="1361224" y="1073264"/>
                  </a:moveTo>
                  <a:lnTo>
                    <a:pt x="1359166" y="1063078"/>
                  </a:lnTo>
                  <a:lnTo>
                    <a:pt x="1353553" y="1054760"/>
                  </a:lnTo>
                  <a:lnTo>
                    <a:pt x="1345234" y="1049147"/>
                  </a:lnTo>
                  <a:lnTo>
                    <a:pt x="1335049" y="1047089"/>
                  </a:lnTo>
                  <a:lnTo>
                    <a:pt x="1324851" y="1049147"/>
                  </a:lnTo>
                  <a:lnTo>
                    <a:pt x="1316532" y="1054760"/>
                  </a:lnTo>
                  <a:lnTo>
                    <a:pt x="1310919" y="1063078"/>
                  </a:lnTo>
                  <a:lnTo>
                    <a:pt x="1308862" y="1073264"/>
                  </a:lnTo>
                  <a:lnTo>
                    <a:pt x="1310919" y="1083462"/>
                  </a:lnTo>
                  <a:lnTo>
                    <a:pt x="1316532" y="1091780"/>
                  </a:lnTo>
                  <a:lnTo>
                    <a:pt x="1324851" y="1097381"/>
                  </a:lnTo>
                  <a:lnTo>
                    <a:pt x="1335049" y="1099439"/>
                  </a:lnTo>
                  <a:lnTo>
                    <a:pt x="1345234" y="1097381"/>
                  </a:lnTo>
                  <a:lnTo>
                    <a:pt x="1353553" y="1091780"/>
                  </a:lnTo>
                  <a:lnTo>
                    <a:pt x="1359166" y="1083462"/>
                  </a:lnTo>
                  <a:lnTo>
                    <a:pt x="1361224" y="1073264"/>
                  </a:lnTo>
                  <a:close/>
                </a:path>
                <a:path w="1885314" h="1885315">
                  <a:moveTo>
                    <a:pt x="1361224" y="811491"/>
                  </a:moveTo>
                  <a:lnTo>
                    <a:pt x="1359166" y="801306"/>
                  </a:lnTo>
                  <a:lnTo>
                    <a:pt x="1353553" y="792988"/>
                  </a:lnTo>
                  <a:lnTo>
                    <a:pt x="1345234" y="787374"/>
                  </a:lnTo>
                  <a:lnTo>
                    <a:pt x="1335049" y="785317"/>
                  </a:lnTo>
                  <a:lnTo>
                    <a:pt x="1324851" y="787374"/>
                  </a:lnTo>
                  <a:lnTo>
                    <a:pt x="1316532" y="792988"/>
                  </a:lnTo>
                  <a:lnTo>
                    <a:pt x="1310919" y="801306"/>
                  </a:lnTo>
                  <a:lnTo>
                    <a:pt x="1308862" y="811491"/>
                  </a:lnTo>
                  <a:lnTo>
                    <a:pt x="1310919" y="821690"/>
                  </a:lnTo>
                  <a:lnTo>
                    <a:pt x="1316532" y="830008"/>
                  </a:lnTo>
                  <a:lnTo>
                    <a:pt x="1324851" y="835609"/>
                  </a:lnTo>
                  <a:lnTo>
                    <a:pt x="1335049" y="837666"/>
                  </a:lnTo>
                  <a:lnTo>
                    <a:pt x="1345234" y="835609"/>
                  </a:lnTo>
                  <a:lnTo>
                    <a:pt x="1353553" y="830008"/>
                  </a:lnTo>
                  <a:lnTo>
                    <a:pt x="1359166" y="821690"/>
                  </a:lnTo>
                  <a:lnTo>
                    <a:pt x="1361224" y="811491"/>
                  </a:lnTo>
                  <a:close/>
                </a:path>
                <a:path w="1885314" h="1885315">
                  <a:moveTo>
                    <a:pt x="1361224" y="549719"/>
                  </a:moveTo>
                  <a:lnTo>
                    <a:pt x="1359166" y="539534"/>
                  </a:lnTo>
                  <a:lnTo>
                    <a:pt x="1353553" y="531215"/>
                  </a:lnTo>
                  <a:lnTo>
                    <a:pt x="1345234" y="525602"/>
                  </a:lnTo>
                  <a:lnTo>
                    <a:pt x="1335049" y="523544"/>
                  </a:lnTo>
                  <a:lnTo>
                    <a:pt x="1324851" y="525602"/>
                  </a:lnTo>
                  <a:lnTo>
                    <a:pt x="1316532" y="531215"/>
                  </a:lnTo>
                  <a:lnTo>
                    <a:pt x="1310919" y="539534"/>
                  </a:lnTo>
                  <a:lnTo>
                    <a:pt x="1308862" y="549719"/>
                  </a:lnTo>
                  <a:lnTo>
                    <a:pt x="1310919" y="559917"/>
                  </a:lnTo>
                  <a:lnTo>
                    <a:pt x="1316532" y="568236"/>
                  </a:lnTo>
                  <a:lnTo>
                    <a:pt x="1324851" y="573836"/>
                  </a:lnTo>
                  <a:lnTo>
                    <a:pt x="1335049" y="575894"/>
                  </a:lnTo>
                  <a:lnTo>
                    <a:pt x="1345234" y="573836"/>
                  </a:lnTo>
                  <a:lnTo>
                    <a:pt x="1353553" y="568236"/>
                  </a:lnTo>
                  <a:lnTo>
                    <a:pt x="1359166" y="559917"/>
                  </a:lnTo>
                  <a:lnTo>
                    <a:pt x="1361224" y="549719"/>
                  </a:lnTo>
                  <a:close/>
                </a:path>
                <a:path w="1885314" h="1885315">
                  <a:moveTo>
                    <a:pt x="1361224" y="287947"/>
                  </a:moveTo>
                  <a:lnTo>
                    <a:pt x="1359166" y="277761"/>
                  </a:lnTo>
                  <a:lnTo>
                    <a:pt x="1353553" y="269443"/>
                  </a:lnTo>
                  <a:lnTo>
                    <a:pt x="1345234" y="263829"/>
                  </a:lnTo>
                  <a:lnTo>
                    <a:pt x="1335049" y="261772"/>
                  </a:lnTo>
                  <a:lnTo>
                    <a:pt x="1324851" y="263829"/>
                  </a:lnTo>
                  <a:lnTo>
                    <a:pt x="1316532" y="269443"/>
                  </a:lnTo>
                  <a:lnTo>
                    <a:pt x="1310919" y="277761"/>
                  </a:lnTo>
                  <a:lnTo>
                    <a:pt x="1308862" y="287947"/>
                  </a:lnTo>
                  <a:lnTo>
                    <a:pt x="1310919" y="298145"/>
                  </a:lnTo>
                  <a:lnTo>
                    <a:pt x="1316532" y="306463"/>
                  </a:lnTo>
                  <a:lnTo>
                    <a:pt x="1324851" y="312077"/>
                  </a:lnTo>
                  <a:lnTo>
                    <a:pt x="1335049" y="314121"/>
                  </a:lnTo>
                  <a:lnTo>
                    <a:pt x="1345234" y="312077"/>
                  </a:lnTo>
                  <a:lnTo>
                    <a:pt x="1353553" y="306463"/>
                  </a:lnTo>
                  <a:lnTo>
                    <a:pt x="1359166" y="298145"/>
                  </a:lnTo>
                  <a:lnTo>
                    <a:pt x="1361224" y="287947"/>
                  </a:lnTo>
                  <a:close/>
                </a:path>
                <a:path w="1885314" h="1885315">
                  <a:moveTo>
                    <a:pt x="1361224" y="26174"/>
                  </a:moveTo>
                  <a:lnTo>
                    <a:pt x="1359166" y="15989"/>
                  </a:lnTo>
                  <a:lnTo>
                    <a:pt x="1353553" y="7670"/>
                  </a:lnTo>
                  <a:lnTo>
                    <a:pt x="1345234" y="2057"/>
                  </a:lnTo>
                  <a:lnTo>
                    <a:pt x="1335049" y="0"/>
                  </a:lnTo>
                  <a:lnTo>
                    <a:pt x="1324851" y="2057"/>
                  </a:lnTo>
                  <a:lnTo>
                    <a:pt x="1316532" y="7670"/>
                  </a:lnTo>
                  <a:lnTo>
                    <a:pt x="1310919" y="15989"/>
                  </a:lnTo>
                  <a:lnTo>
                    <a:pt x="1308862" y="26174"/>
                  </a:lnTo>
                  <a:lnTo>
                    <a:pt x="1310919" y="36372"/>
                  </a:lnTo>
                  <a:lnTo>
                    <a:pt x="1316532" y="44691"/>
                  </a:lnTo>
                  <a:lnTo>
                    <a:pt x="1324851" y="50304"/>
                  </a:lnTo>
                  <a:lnTo>
                    <a:pt x="1335049" y="52349"/>
                  </a:lnTo>
                  <a:lnTo>
                    <a:pt x="1345234" y="50304"/>
                  </a:lnTo>
                  <a:lnTo>
                    <a:pt x="1353553" y="44691"/>
                  </a:lnTo>
                  <a:lnTo>
                    <a:pt x="1359166" y="36372"/>
                  </a:lnTo>
                  <a:lnTo>
                    <a:pt x="1361224" y="26174"/>
                  </a:lnTo>
                  <a:close/>
                </a:path>
                <a:path w="1885314" h="1885315">
                  <a:moveTo>
                    <a:pt x="1622996" y="1858581"/>
                  </a:moveTo>
                  <a:lnTo>
                    <a:pt x="1620939" y="1848396"/>
                  </a:lnTo>
                  <a:lnTo>
                    <a:pt x="1615325" y="1840077"/>
                  </a:lnTo>
                  <a:lnTo>
                    <a:pt x="1607007" y="1834464"/>
                  </a:lnTo>
                  <a:lnTo>
                    <a:pt x="1596821" y="1832406"/>
                  </a:lnTo>
                  <a:lnTo>
                    <a:pt x="1586623" y="1834464"/>
                  </a:lnTo>
                  <a:lnTo>
                    <a:pt x="1578305" y="1840077"/>
                  </a:lnTo>
                  <a:lnTo>
                    <a:pt x="1572691" y="1848396"/>
                  </a:lnTo>
                  <a:lnTo>
                    <a:pt x="1570634" y="1858581"/>
                  </a:lnTo>
                  <a:lnTo>
                    <a:pt x="1572691" y="1868779"/>
                  </a:lnTo>
                  <a:lnTo>
                    <a:pt x="1578305" y="1877098"/>
                  </a:lnTo>
                  <a:lnTo>
                    <a:pt x="1586623" y="1882698"/>
                  </a:lnTo>
                  <a:lnTo>
                    <a:pt x="1596821" y="1884756"/>
                  </a:lnTo>
                  <a:lnTo>
                    <a:pt x="1607007" y="1882698"/>
                  </a:lnTo>
                  <a:lnTo>
                    <a:pt x="1615325" y="1877098"/>
                  </a:lnTo>
                  <a:lnTo>
                    <a:pt x="1620939" y="1868779"/>
                  </a:lnTo>
                  <a:lnTo>
                    <a:pt x="1622996" y="1858581"/>
                  </a:lnTo>
                  <a:close/>
                </a:path>
                <a:path w="1885314" h="1885315">
                  <a:moveTo>
                    <a:pt x="1622996" y="1596809"/>
                  </a:moveTo>
                  <a:lnTo>
                    <a:pt x="1620939" y="1586623"/>
                  </a:lnTo>
                  <a:lnTo>
                    <a:pt x="1615325" y="1578305"/>
                  </a:lnTo>
                  <a:lnTo>
                    <a:pt x="1607007" y="1572691"/>
                  </a:lnTo>
                  <a:lnTo>
                    <a:pt x="1596821" y="1570634"/>
                  </a:lnTo>
                  <a:lnTo>
                    <a:pt x="1586623" y="1572691"/>
                  </a:lnTo>
                  <a:lnTo>
                    <a:pt x="1578305" y="1578305"/>
                  </a:lnTo>
                  <a:lnTo>
                    <a:pt x="1572691" y="1586623"/>
                  </a:lnTo>
                  <a:lnTo>
                    <a:pt x="1570634" y="1596809"/>
                  </a:lnTo>
                  <a:lnTo>
                    <a:pt x="1572691" y="1607007"/>
                  </a:lnTo>
                  <a:lnTo>
                    <a:pt x="1578305" y="1615325"/>
                  </a:lnTo>
                  <a:lnTo>
                    <a:pt x="1586623" y="1620926"/>
                  </a:lnTo>
                  <a:lnTo>
                    <a:pt x="1596821" y="1622983"/>
                  </a:lnTo>
                  <a:lnTo>
                    <a:pt x="1607007" y="1620926"/>
                  </a:lnTo>
                  <a:lnTo>
                    <a:pt x="1615325" y="1615325"/>
                  </a:lnTo>
                  <a:lnTo>
                    <a:pt x="1620939" y="1607007"/>
                  </a:lnTo>
                  <a:lnTo>
                    <a:pt x="1622996" y="1596809"/>
                  </a:lnTo>
                  <a:close/>
                </a:path>
                <a:path w="1885314" h="1885315">
                  <a:moveTo>
                    <a:pt x="1622996" y="1335036"/>
                  </a:moveTo>
                  <a:lnTo>
                    <a:pt x="1620939" y="1324851"/>
                  </a:lnTo>
                  <a:lnTo>
                    <a:pt x="1615325" y="1316532"/>
                  </a:lnTo>
                  <a:lnTo>
                    <a:pt x="1607007" y="1310919"/>
                  </a:lnTo>
                  <a:lnTo>
                    <a:pt x="1596821" y="1308862"/>
                  </a:lnTo>
                  <a:lnTo>
                    <a:pt x="1586623" y="1310919"/>
                  </a:lnTo>
                  <a:lnTo>
                    <a:pt x="1578305" y="1316532"/>
                  </a:lnTo>
                  <a:lnTo>
                    <a:pt x="1572691" y="1324851"/>
                  </a:lnTo>
                  <a:lnTo>
                    <a:pt x="1570634" y="1335036"/>
                  </a:lnTo>
                  <a:lnTo>
                    <a:pt x="1572691" y="1345234"/>
                  </a:lnTo>
                  <a:lnTo>
                    <a:pt x="1578305" y="1353553"/>
                  </a:lnTo>
                  <a:lnTo>
                    <a:pt x="1586623" y="1359154"/>
                  </a:lnTo>
                  <a:lnTo>
                    <a:pt x="1596821" y="1361211"/>
                  </a:lnTo>
                  <a:lnTo>
                    <a:pt x="1607007" y="1359154"/>
                  </a:lnTo>
                  <a:lnTo>
                    <a:pt x="1615325" y="1353553"/>
                  </a:lnTo>
                  <a:lnTo>
                    <a:pt x="1620939" y="1345234"/>
                  </a:lnTo>
                  <a:lnTo>
                    <a:pt x="1622996" y="1335036"/>
                  </a:lnTo>
                  <a:close/>
                </a:path>
                <a:path w="1885314" h="1885315">
                  <a:moveTo>
                    <a:pt x="1622996" y="1073264"/>
                  </a:moveTo>
                  <a:lnTo>
                    <a:pt x="1620939" y="1063078"/>
                  </a:lnTo>
                  <a:lnTo>
                    <a:pt x="1615325" y="1054760"/>
                  </a:lnTo>
                  <a:lnTo>
                    <a:pt x="1607007" y="1049147"/>
                  </a:lnTo>
                  <a:lnTo>
                    <a:pt x="1596821" y="1047089"/>
                  </a:lnTo>
                  <a:lnTo>
                    <a:pt x="1586623" y="1049147"/>
                  </a:lnTo>
                  <a:lnTo>
                    <a:pt x="1578305" y="1054760"/>
                  </a:lnTo>
                  <a:lnTo>
                    <a:pt x="1572691" y="1063078"/>
                  </a:lnTo>
                  <a:lnTo>
                    <a:pt x="1570634" y="1073264"/>
                  </a:lnTo>
                  <a:lnTo>
                    <a:pt x="1572691" y="1083462"/>
                  </a:lnTo>
                  <a:lnTo>
                    <a:pt x="1578305" y="1091780"/>
                  </a:lnTo>
                  <a:lnTo>
                    <a:pt x="1586623" y="1097381"/>
                  </a:lnTo>
                  <a:lnTo>
                    <a:pt x="1596821" y="1099439"/>
                  </a:lnTo>
                  <a:lnTo>
                    <a:pt x="1607007" y="1097381"/>
                  </a:lnTo>
                  <a:lnTo>
                    <a:pt x="1615325" y="1091780"/>
                  </a:lnTo>
                  <a:lnTo>
                    <a:pt x="1620939" y="1083462"/>
                  </a:lnTo>
                  <a:lnTo>
                    <a:pt x="1622996" y="1073264"/>
                  </a:lnTo>
                  <a:close/>
                </a:path>
                <a:path w="1885314" h="1885315">
                  <a:moveTo>
                    <a:pt x="1622996" y="811491"/>
                  </a:moveTo>
                  <a:lnTo>
                    <a:pt x="1620939" y="801306"/>
                  </a:lnTo>
                  <a:lnTo>
                    <a:pt x="1615325" y="792988"/>
                  </a:lnTo>
                  <a:lnTo>
                    <a:pt x="1607007" y="787374"/>
                  </a:lnTo>
                  <a:lnTo>
                    <a:pt x="1596821" y="785317"/>
                  </a:lnTo>
                  <a:lnTo>
                    <a:pt x="1586623" y="787374"/>
                  </a:lnTo>
                  <a:lnTo>
                    <a:pt x="1578305" y="792988"/>
                  </a:lnTo>
                  <a:lnTo>
                    <a:pt x="1572691" y="801306"/>
                  </a:lnTo>
                  <a:lnTo>
                    <a:pt x="1570634" y="811491"/>
                  </a:lnTo>
                  <a:lnTo>
                    <a:pt x="1572691" y="821690"/>
                  </a:lnTo>
                  <a:lnTo>
                    <a:pt x="1578305" y="830008"/>
                  </a:lnTo>
                  <a:lnTo>
                    <a:pt x="1586623" y="835609"/>
                  </a:lnTo>
                  <a:lnTo>
                    <a:pt x="1596821" y="837666"/>
                  </a:lnTo>
                  <a:lnTo>
                    <a:pt x="1607007" y="835609"/>
                  </a:lnTo>
                  <a:lnTo>
                    <a:pt x="1615325" y="830008"/>
                  </a:lnTo>
                  <a:lnTo>
                    <a:pt x="1620939" y="821690"/>
                  </a:lnTo>
                  <a:lnTo>
                    <a:pt x="1622996" y="811491"/>
                  </a:lnTo>
                  <a:close/>
                </a:path>
                <a:path w="1885314" h="1885315">
                  <a:moveTo>
                    <a:pt x="1622996" y="549719"/>
                  </a:moveTo>
                  <a:lnTo>
                    <a:pt x="1620939" y="539534"/>
                  </a:lnTo>
                  <a:lnTo>
                    <a:pt x="1615325" y="531215"/>
                  </a:lnTo>
                  <a:lnTo>
                    <a:pt x="1607007" y="525602"/>
                  </a:lnTo>
                  <a:lnTo>
                    <a:pt x="1596821" y="523544"/>
                  </a:lnTo>
                  <a:lnTo>
                    <a:pt x="1586623" y="525602"/>
                  </a:lnTo>
                  <a:lnTo>
                    <a:pt x="1578305" y="531215"/>
                  </a:lnTo>
                  <a:lnTo>
                    <a:pt x="1572691" y="539534"/>
                  </a:lnTo>
                  <a:lnTo>
                    <a:pt x="1570634" y="549719"/>
                  </a:lnTo>
                  <a:lnTo>
                    <a:pt x="1572691" y="559917"/>
                  </a:lnTo>
                  <a:lnTo>
                    <a:pt x="1578305" y="568236"/>
                  </a:lnTo>
                  <a:lnTo>
                    <a:pt x="1586623" y="573836"/>
                  </a:lnTo>
                  <a:lnTo>
                    <a:pt x="1596821" y="575894"/>
                  </a:lnTo>
                  <a:lnTo>
                    <a:pt x="1607007" y="573836"/>
                  </a:lnTo>
                  <a:lnTo>
                    <a:pt x="1615325" y="568236"/>
                  </a:lnTo>
                  <a:lnTo>
                    <a:pt x="1620939" y="559917"/>
                  </a:lnTo>
                  <a:lnTo>
                    <a:pt x="1622996" y="549719"/>
                  </a:lnTo>
                  <a:close/>
                </a:path>
                <a:path w="1885314" h="1885315">
                  <a:moveTo>
                    <a:pt x="1622996" y="287947"/>
                  </a:moveTo>
                  <a:lnTo>
                    <a:pt x="1620939" y="277761"/>
                  </a:lnTo>
                  <a:lnTo>
                    <a:pt x="1615325" y="269443"/>
                  </a:lnTo>
                  <a:lnTo>
                    <a:pt x="1607007" y="263829"/>
                  </a:lnTo>
                  <a:lnTo>
                    <a:pt x="1596821" y="261772"/>
                  </a:lnTo>
                  <a:lnTo>
                    <a:pt x="1586623" y="263829"/>
                  </a:lnTo>
                  <a:lnTo>
                    <a:pt x="1578305" y="269443"/>
                  </a:lnTo>
                  <a:lnTo>
                    <a:pt x="1572691" y="277761"/>
                  </a:lnTo>
                  <a:lnTo>
                    <a:pt x="1570634" y="287947"/>
                  </a:lnTo>
                  <a:lnTo>
                    <a:pt x="1572691" y="298145"/>
                  </a:lnTo>
                  <a:lnTo>
                    <a:pt x="1578305" y="306463"/>
                  </a:lnTo>
                  <a:lnTo>
                    <a:pt x="1586623" y="312077"/>
                  </a:lnTo>
                  <a:lnTo>
                    <a:pt x="1596821" y="314121"/>
                  </a:lnTo>
                  <a:lnTo>
                    <a:pt x="1607007" y="312077"/>
                  </a:lnTo>
                  <a:lnTo>
                    <a:pt x="1615325" y="306463"/>
                  </a:lnTo>
                  <a:lnTo>
                    <a:pt x="1620939" y="298145"/>
                  </a:lnTo>
                  <a:lnTo>
                    <a:pt x="1622996" y="287947"/>
                  </a:lnTo>
                  <a:close/>
                </a:path>
                <a:path w="1885314" h="1885315">
                  <a:moveTo>
                    <a:pt x="1622996" y="26174"/>
                  </a:moveTo>
                  <a:lnTo>
                    <a:pt x="1620939" y="15989"/>
                  </a:lnTo>
                  <a:lnTo>
                    <a:pt x="1615325" y="7670"/>
                  </a:lnTo>
                  <a:lnTo>
                    <a:pt x="1607007" y="2057"/>
                  </a:lnTo>
                  <a:lnTo>
                    <a:pt x="1596821" y="0"/>
                  </a:lnTo>
                  <a:lnTo>
                    <a:pt x="1586623" y="2057"/>
                  </a:lnTo>
                  <a:lnTo>
                    <a:pt x="1578305" y="7670"/>
                  </a:lnTo>
                  <a:lnTo>
                    <a:pt x="1572691" y="15989"/>
                  </a:lnTo>
                  <a:lnTo>
                    <a:pt x="1570634" y="26174"/>
                  </a:lnTo>
                  <a:lnTo>
                    <a:pt x="1572691" y="36372"/>
                  </a:lnTo>
                  <a:lnTo>
                    <a:pt x="1578305" y="44691"/>
                  </a:lnTo>
                  <a:lnTo>
                    <a:pt x="1586623" y="50304"/>
                  </a:lnTo>
                  <a:lnTo>
                    <a:pt x="1596821" y="52349"/>
                  </a:lnTo>
                  <a:lnTo>
                    <a:pt x="1607007" y="50304"/>
                  </a:lnTo>
                  <a:lnTo>
                    <a:pt x="1615325" y="44691"/>
                  </a:lnTo>
                  <a:lnTo>
                    <a:pt x="1620939" y="36372"/>
                  </a:lnTo>
                  <a:lnTo>
                    <a:pt x="1622996" y="26174"/>
                  </a:lnTo>
                  <a:close/>
                </a:path>
                <a:path w="1885314" h="1885315">
                  <a:moveTo>
                    <a:pt x="1884768" y="1858581"/>
                  </a:moveTo>
                  <a:lnTo>
                    <a:pt x="1882711" y="1848396"/>
                  </a:lnTo>
                  <a:lnTo>
                    <a:pt x="1877098" y="1840077"/>
                  </a:lnTo>
                  <a:lnTo>
                    <a:pt x="1868779" y="1834464"/>
                  </a:lnTo>
                  <a:lnTo>
                    <a:pt x="1858594" y="1832406"/>
                  </a:lnTo>
                  <a:lnTo>
                    <a:pt x="1848396" y="1834464"/>
                  </a:lnTo>
                  <a:lnTo>
                    <a:pt x="1840077" y="1840077"/>
                  </a:lnTo>
                  <a:lnTo>
                    <a:pt x="1834464" y="1848396"/>
                  </a:lnTo>
                  <a:lnTo>
                    <a:pt x="1832406" y="1858581"/>
                  </a:lnTo>
                  <a:lnTo>
                    <a:pt x="1834464" y="1868779"/>
                  </a:lnTo>
                  <a:lnTo>
                    <a:pt x="1840077" y="1877098"/>
                  </a:lnTo>
                  <a:lnTo>
                    <a:pt x="1848396" y="1882698"/>
                  </a:lnTo>
                  <a:lnTo>
                    <a:pt x="1858594" y="1884756"/>
                  </a:lnTo>
                  <a:lnTo>
                    <a:pt x="1868779" y="1882698"/>
                  </a:lnTo>
                  <a:lnTo>
                    <a:pt x="1877098" y="1877098"/>
                  </a:lnTo>
                  <a:lnTo>
                    <a:pt x="1882711" y="1868779"/>
                  </a:lnTo>
                  <a:lnTo>
                    <a:pt x="1884768" y="1858581"/>
                  </a:lnTo>
                  <a:close/>
                </a:path>
                <a:path w="1885314" h="1885315">
                  <a:moveTo>
                    <a:pt x="1884768" y="1596809"/>
                  </a:moveTo>
                  <a:lnTo>
                    <a:pt x="1882711" y="1586623"/>
                  </a:lnTo>
                  <a:lnTo>
                    <a:pt x="1877098" y="1578305"/>
                  </a:lnTo>
                  <a:lnTo>
                    <a:pt x="1868779" y="1572691"/>
                  </a:lnTo>
                  <a:lnTo>
                    <a:pt x="1858594" y="1570634"/>
                  </a:lnTo>
                  <a:lnTo>
                    <a:pt x="1848396" y="1572691"/>
                  </a:lnTo>
                  <a:lnTo>
                    <a:pt x="1840077" y="1578305"/>
                  </a:lnTo>
                  <a:lnTo>
                    <a:pt x="1834464" y="1586623"/>
                  </a:lnTo>
                  <a:lnTo>
                    <a:pt x="1832406" y="1596809"/>
                  </a:lnTo>
                  <a:lnTo>
                    <a:pt x="1834464" y="1607007"/>
                  </a:lnTo>
                  <a:lnTo>
                    <a:pt x="1840077" y="1615325"/>
                  </a:lnTo>
                  <a:lnTo>
                    <a:pt x="1848396" y="1620926"/>
                  </a:lnTo>
                  <a:lnTo>
                    <a:pt x="1858594" y="1622983"/>
                  </a:lnTo>
                  <a:lnTo>
                    <a:pt x="1868779" y="1620926"/>
                  </a:lnTo>
                  <a:lnTo>
                    <a:pt x="1877098" y="1615325"/>
                  </a:lnTo>
                  <a:lnTo>
                    <a:pt x="1882711" y="1607007"/>
                  </a:lnTo>
                  <a:lnTo>
                    <a:pt x="1884768" y="1596809"/>
                  </a:lnTo>
                  <a:close/>
                </a:path>
                <a:path w="1885314" h="1885315">
                  <a:moveTo>
                    <a:pt x="1884768" y="1335036"/>
                  </a:moveTo>
                  <a:lnTo>
                    <a:pt x="1882711" y="1324851"/>
                  </a:lnTo>
                  <a:lnTo>
                    <a:pt x="1877098" y="1316532"/>
                  </a:lnTo>
                  <a:lnTo>
                    <a:pt x="1868779" y="1310919"/>
                  </a:lnTo>
                  <a:lnTo>
                    <a:pt x="1858594" y="1308862"/>
                  </a:lnTo>
                  <a:lnTo>
                    <a:pt x="1848396" y="1310919"/>
                  </a:lnTo>
                  <a:lnTo>
                    <a:pt x="1840077" y="1316532"/>
                  </a:lnTo>
                  <a:lnTo>
                    <a:pt x="1834464" y="1324851"/>
                  </a:lnTo>
                  <a:lnTo>
                    <a:pt x="1832406" y="1335036"/>
                  </a:lnTo>
                  <a:lnTo>
                    <a:pt x="1834464" y="1345234"/>
                  </a:lnTo>
                  <a:lnTo>
                    <a:pt x="1840077" y="1353553"/>
                  </a:lnTo>
                  <a:lnTo>
                    <a:pt x="1848396" y="1359154"/>
                  </a:lnTo>
                  <a:lnTo>
                    <a:pt x="1858594" y="1361211"/>
                  </a:lnTo>
                  <a:lnTo>
                    <a:pt x="1868779" y="1359154"/>
                  </a:lnTo>
                  <a:lnTo>
                    <a:pt x="1877098" y="1353553"/>
                  </a:lnTo>
                  <a:lnTo>
                    <a:pt x="1882711" y="1345234"/>
                  </a:lnTo>
                  <a:lnTo>
                    <a:pt x="1884768" y="1335036"/>
                  </a:lnTo>
                  <a:close/>
                </a:path>
                <a:path w="1885314" h="1885315">
                  <a:moveTo>
                    <a:pt x="1884768" y="1073264"/>
                  </a:moveTo>
                  <a:lnTo>
                    <a:pt x="1882711" y="1063078"/>
                  </a:lnTo>
                  <a:lnTo>
                    <a:pt x="1877098" y="1054760"/>
                  </a:lnTo>
                  <a:lnTo>
                    <a:pt x="1868779" y="1049147"/>
                  </a:lnTo>
                  <a:lnTo>
                    <a:pt x="1858594" y="1047089"/>
                  </a:lnTo>
                  <a:lnTo>
                    <a:pt x="1848396" y="1049147"/>
                  </a:lnTo>
                  <a:lnTo>
                    <a:pt x="1840077" y="1054760"/>
                  </a:lnTo>
                  <a:lnTo>
                    <a:pt x="1834464" y="1063078"/>
                  </a:lnTo>
                  <a:lnTo>
                    <a:pt x="1832406" y="1073264"/>
                  </a:lnTo>
                  <a:lnTo>
                    <a:pt x="1834464" y="1083462"/>
                  </a:lnTo>
                  <a:lnTo>
                    <a:pt x="1840077" y="1091780"/>
                  </a:lnTo>
                  <a:lnTo>
                    <a:pt x="1848396" y="1097381"/>
                  </a:lnTo>
                  <a:lnTo>
                    <a:pt x="1858594" y="1099439"/>
                  </a:lnTo>
                  <a:lnTo>
                    <a:pt x="1868779" y="1097381"/>
                  </a:lnTo>
                  <a:lnTo>
                    <a:pt x="1877098" y="1091780"/>
                  </a:lnTo>
                  <a:lnTo>
                    <a:pt x="1882711" y="1083462"/>
                  </a:lnTo>
                  <a:lnTo>
                    <a:pt x="1884768" y="1073264"/>
                  </a:lnTo>
                  <a:close/>
                </a:path>
                <a:path w="1885314" h="1885315">
                  <a:moveTo>
                    <a:pt x="1884768" y="811491"/>
                  </a:moveTo>
                  <a:lnTo>
                    <a:pt x="1882711" y="801306"/>
                  </a:lnTo>
                  <a:lnTo>
                    <a:pt x="1877098" y="792988"/>
                  </a:lnTo>
                  <a:lnTo>
                    <a:pt x="1868779" y="787374"/>
                  </a:lnTo>
                  <a:lnTo>
                    <a:pt x="1858594" y="785317"/>
                  </a:lnTo>
                  <a:lnTo>
                    <a:pt x="1848396" y="787374"/>
                  </a:lnTo>
                  <a:lnTo>
                    <a:pt x="1840077" y="792988"/>
                  </a:lnTo>
                  <a:lnTo>
                    <a:pt x="1834464" y="801306"/>
                  </a:lnTo>
                  <a:lnTo>
                    <a:pt x="1832406" y="811491"/>
                  </a:lnTo>
                  <a:lnTo>
                    <a:pt x="1834464" y="821690"/>
                  </a:lnTo>
                  <a:lnTo>
                    <a:pt x="1840077" y="830008"/>
                  </a:lnTo>
                  <a:lnTo>
                    <a:pt x="1848396" y="835609"/>
                  </a:lnTo>
                  <a:lnTo>
                    <a:pt x="1858594" y="837666"/>
                  </a:lnTo>
                  <a:lnTo>
                    <a:pt x="1868779" y="835609"/>
                  </a:lnTo>
                  <a:lnTo>
                    <a:pt x="1877098" y="830008"/>
                  </a:lnTo>
                  <a:lnTo>
                    <a:pt x="1882711" y="821690"/>
                  </a:lnTo>
                  <a:lnTo>
                    <a:pt x="1884768" y="811491"/>
                  </a:lnTo>
                  <a:close/>
                </a:path>
                <a:path w="1885314" h="1885315">
                  <a:moveTo>
                    <a:pt x="1884768" y="549719"/>
                  </a:moveTo>
                  <a:lnTo>
                    <a:pt x="1882711" y="539534"/>
                  </a:lnTo>
                  <a:lnTo>
                    <a:pt x="1877098" y="531215"/>
                  </a:lnTo>
                  <a:lnTo>
                    <a:pt x="1868779" y="525602"/>
                  </a:lnTo>
                  <a:lnTo>
                    <a:pt x="1858594" y="523544"/>
                  </a:lnTo>
                  <a:lnTo>
                    <a:pt x="1848396" y="525602"/>
                  </a:lnTo>
                  <a:lnTo>
                    <a:pt x="1840077" y="531215"/>
                  </a:lnTo>
                  <a:lnTo>
                    <a:pt x="1834464" y="539534"/>
                  </a:lnTo>
                  <a:lnTo>
                    <a:pt x="1832406" y="549719"/>
                  </a:lnTo>
                  <a:lnTo>
                    <a:pt x="1834464" y="559917"/>
                  </a:lnTo>
                  <a:lnTo>
                    <a:pt x="1840077" y="568236"/>
                  </a:lnTo>
                  <a:lnTo>
                    <a:pt x="1848396" y="573836"/>
                  </a:lnTo>
                  <a:lnTo>
                    <a:pt x="1858594" y="575894"/>
                  </a:lnTo>
                  <a:lnTo>
                    <a:pt x="1868779" y="573836"/>
                  </a:lnTo>
                  <a:lnTo>
                    <a:pt x="1877098" y="568236"/>
                  </a:lnTo>
                  <a:lnTo>
                    <a:pt x="1882711" y="559917"/>
                  </a:lnTo>
                  <a:lnTo>
                    <a:pt x="1884768" y="549719"/>
                  </a:lnTo>
                  <a:close/>
                </a:path>
                <a:path w="1885314" h="1885315">
                  <a:moveTo>
                    <a:pt x="1884768" y="287947"/>
                  </a:moveTo>
                  <a:lnTo>
                    <a:pt x="1882711" y="277761"/>
                  </a:lnTo>
                  <a:lnTo>
                    <a:pt x="1877098" y="269443"/>
                  </a:lnTo>
                  <a:lnTo>
                    <a:pt x="1868779" y="263829"/>
                  </a:lnTo>
                  <a:lnTo>
                    <a:pt x="1858594" y="261772"/>
                  </a:lnTo>
                  <a:lnTo>
                    <a:pt x="1848396" y="263829"/>
                  </a:lnTo>
                  <a:lnTo>
                    <a:pt x="1840077" y="269443"/>
                  </a:lnTo>
                  <a:lnTo>
                    <a:pt x="1834464" y="277761"/>
                  </a:lnTo>
                  <a:lnTo>
                    <a:pt x="1832406" y="287947"/>
                  </a:lnTo>
                  <a:lnTo>
                    <a:pt x="1834464" y="298145"/>
                  </a:lnTo>
                  <a:lnTo>
                    <a:pt x="1840077" y="306463"/>
                  </a:lnTo>
                  <a:lnTo>
                    <a:pt x="1848396" y="312077"/>
                  </a:lnTo>
                  <a:lnTo>
                    <a:pt x="1858594" y="314121"/>
                  </a:lnTo>
                  <a:lnTo>
                    <a:pt x="1868779" y="312077"/>
                  </a:lnTo>
                  <a:lnTo>
                    <a:pt x="1877098" y="306463"/>
                  </a:lnTo>
                  <a:lnTo>
                    <a:pt x="1882711" y="298145"/>
                  </a:lnTo>
                  <a:lnTo>
                    <a:pt x="1884768" y="287947"/>
                  </a:lnTo>
                  <a:close/>
                </a:path>
                <a:path w="1885314" h="1885315">
                  <a:moveTo>
                    <a:pt x="1884768" y="26174"/>
                  </a:moveTo>
                  <a:lnTo>
                    <a:pt x="1882711" y="15989"/>
                  </a:lnTo>
                  <a:lnTo>
                    <a:pt x="1877098" y="7670"/>
                  </a:lnTo>
                  <a:lnTo>
                    <a:pt x="1868779" y="2057"/>
                  </a:lnTo>
                  <a:lnTo>
                    <a:pt x="1858594" y="0"/>
                  </a:lnTo>
                  <a:lnTo>
                    <a:pt x="1848396" y="2057"/>
                  </a:lnTo>
                  <a:lnTo>
                    <a:pt x="1840077" y="7670"/>
                  </a:lnTo>
                  <a:lnTo>
                    <a:pt x="1834464" y="15989"/>
                  </a:lnTo>
                  <a:lnTo>
                    <a:pt x="1832406" y="26174"/>
                  </a:lnTo>
                  <a:lnTo>
                    <a:pt x="1834464" y="36372"/>
                  </a:lnTo>
                  <a:lnTo>
                    <a:pt x="1840077" y="44691"/>
                  </a:lnTo>
                  <a:lnTo>
                    <a:pt x="1848396" y="50304"/>
                  </a:lnTo>
                  <a:lnTo>
                    <a:pt x="1858594" y="52349"/>
                  </a:lnTo>
                  <a:lnTo>
                    <a:pt x="1868779" y="50304"/>
                  </a:lnTo>
                  <a:lnTo>
                    <a:pt x="1877098" y="44691"/>
                  </a:lnTo>
                  <a:lnTo>
                    <a:pt x="1882711" y="36372"/>
                  </a:lnTo>
                  <a:lnTo>
                    <a:pt x="1884768" y="261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93737" y="7264054"/>
            <a:ext cx="9837420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915"/>
              </a:lnSpc>
              <a:spcBef>
                <a:spcPts val="95"/>
              </a:spcBef>
            </a:pPr>
            <a:r>
              <a:rPr sz="6600" b="1" spc="-20" dirty="0">
                <a:solidFill>
                  <a:srgbClr val="333333"/>
                </a:solidFill>
                <a:latin typeface="Montserrat ExtraBold"/>
                <a:cs typeface="Montserrat ExtraBold"/>
              </a:rPr>
              <a:t>LOREM</a:t>
            </a:r>
            <a:r>
              <a:rPr sz="6600" b="1" spc="-4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66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IPSUM</a:t>
            </a:r>
            <a:r>
              <a:rPr sz="6600" b="1" spc="-40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6600" b="1" spc="-20" dirty="0">
                <a:solidFill>
                  <a:srgbClr val="333333"/>
                </a:solidFill>
                <a:latin typeface="Montserrat ExtraBold"/>
                <a:cs typeface="Montserrat ExtraBold"/>
              </a:rPr>
              <a:t>DOLOR</a:t>
            </a:r>
            <a:endParaRPr sz="6600">
              <a:latin typeface="Montserrat ExtraBold"/>
              <a:cs typeface="Montserrat ExtraBold"/>
            </a:endParaRPr>
          </a:p>
          <a:p>
            <a:pPr marL="3404235">
              <a:lnSpc>
                <a:spcPts val="7915"/>
              </a:lnSpc>
            </a:pPr>
            <a:r>
              <a:rPr sz="6600" spc="-105" dirty="0">
                <a:solidFill>
                  <a:srgbClr val="333333"/>
                </a:solidFill>
                <a:latin typeface="Montserrat"/>
                <a:cs typeface="Montserrat"/>
              </a:rPr>
              <a:t>C</a:t>
            </a:r>
            <a:r>
              <a:rPr sz="6600" spc="-5" dirty="0">
                <a:solidFill>
                  <a:srgbClr val="333333"/>
                </a:solidFill>
                <a:latin typeface="Montserrat"/>
                <a:cs typeface="Montserrat"/>
              </a:rPr>
              <a:t>ONS</a:t>
            </a:r>
            <a:r>
              <a:rPr sz="6600" spc="-35" dirty="0">
                <a:solidFill>
                  <a:srgbClr val="333333"/>
                </a:solidFill>
                <a:latin typeface="Montserrat"/>
                <a:cs typeface="Montserrat"/>
              </a:rPr>
              <a:t>E</a:t>
            </a:r>
            <a:r>
              <a:rPr sz="6600" spc="-65" dirty="0">
                <a:solidFill>
                  <a:srgbClr val="333333"/>
                </a:solidFill>
                <a:latin typeface="Montserrat"/>
                <a:cs typeface="Montserrat"/>
              </a:rPr>
              <a:t>C</a:t>
            </a:r>
            <a:r>
              <a:rPr sz="6600" spc="-5" dirty="0">
                <a:solidFill>
                  <a:srgbClr val="333333"/>
                </a:solidFill>
                <a:latin typeface="Montserrat"/>
                <a:cs typeface="Montserrat"/>
              </a:rPr>
              <a:t>TE</a:t>
            </a:r>
            <a:r>
              <a:rPr sz="6600" spc="-100" dirty="0">
                <a:solidFill>
                  <a:srgbClr val="333333"/>
                </a:solidFill>
                <a:latin typeface="Montserrat"/>
                <a:cs typeface="Montserrat"/>
              </a:rPr>
              <a:t>T</a:t>
            </a:r>
            <a:r>
              <a:rPr sz="6600" spc="-5" dirty="0">
                <a:solidFill>
                  <a:srgbClr val="333333"/>
                </a:solidFill>
                <a:latin typeface="Montserrat"/>
                <a:cs typeface="Montserrat"/>
              </a:rPr>
              <a:t>UR</a:t>
            </a:r>
            <a:endParaRPr sz="6600">
              <a:latin typeface="Montserrat"/>
              <a:cs typeface="Montserra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99450" y="3884156"/>
            <a:ext cx="5462905" cy="4310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550" spc="-10" dirty="0">
                <a:solidFill>
                  <a:srgbClr val="FFFFFF"/>
                </a:solidFill>
                <a:latin typeface="Montserrat"/>
                <a:cs typeface="Montserrat"/>
              </a:rPr>
              <a:t>Lorem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ipsum dolor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sit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amet, </a:t>
            </a:r>
            <a:r>
              <a:rPr sz="2550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consectetur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adipiscing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elit,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sed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do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eiusmod</a:t>
            </a:r>
            <a:r>
              <a:rPr sz="2550" spc="66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tempor</a:t>
            </a:r>
            <a:r>
              <a:rPr sz="2550" spc="66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incididunt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ut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labore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et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dolore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magna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aliqua. </a:t>
            </a:r>
            <a:r>
              <a:rPr sz="2550" spc="-65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Ut enim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ad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minim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veniam,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quis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nostrud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Montserrat"/>
                <a:cs typeface="Montserrat"/>
              </a:rPr>
              <a:t>exercitation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ullamco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laboris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nisi ut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aliquip </a:t>
            </a:r>
            <a:r>
              <a:rPr sz="2550" spc="-20" dirty="0">
                <a:solidFill>
                  <a:srgbClr val="FFFFFF"/>
                </a:solidFill>
                <a:latin typeface="Montserrat"/>
                <a:cs typeface="Montserrat"/>
              </a:rPr>
              <a:t>ex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20" dirty="0">
                <a:solidFill>
                  <a:srgbClr val="FFFFFF"/>
                </a:solidFill>
                <a:latin typeface="Montserrat"/>
                <a:cs typeface="Montserrat"/>
              </a:rPr>
              <a:t>ea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modo </a:t>
            </a:r>
            <a:r>
              <a:rPr sz="2550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consequat. Duis </a:t>
            </a:r>
            <a:r>
              <a:rPr sz="2550" spc="-10" dirty="0">
                <a:solidFill>
                  <a:srgbClr val="FFFFFF"/>
                </a:solidFill>
                <a:latin typeface="Montserrat"/>
                <a:cs typeface="Montserrat"/>
              </a:rPr>
              <a:t>aute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irure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dolor </a:t>
            </a:r>
            <a:r>
              <a:rPr sz="255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in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reprehenderit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in </a:t>
            </a:r>
            <a:r>
              <a:rPr sz="2550" spc="-10" dirty="0">
                <a:solidFill>
                  <a:srgbClr val="FFFFFF"/>
                </a:solidFill>
                <a:latin typeface="Montserrat"/>
                <a:cs typeface="Montserrat"/>
              </a:rPr>
              <a:t>voluptate velit </a:t>
            </a:r>
            <a:r>
              <a:rPr sz="2550" spc="-65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esse cillum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dolore </a:t>
            </a:r>
            <a:r>
              <a:rPr sz="2550" dirty="0">
                <a:solidFill>
                  <a:srgbClr val="FFFFFF"/>
                </a:solidFill>
                <a:latin typeface="Montserrat"/>
                <a:cs typeface="Montserrat"/>
              </a:rPr>
              <a:t>eu fugiat nulla </a:t>
            </a:r>
            <a:r>
              <a:rPr sz="2550" spc="-65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Montserrat"/>
                <a:cs typeface="Montserrat"/>
              </a:rPr>
              <a:t>pariatur.</a:t>
            </a:r>
            <a:endParaRPr sz="2550">
              <a:latin typeface="Montserrat"/>
              <a:cs typeface="Montserra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517973" y="3239430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30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599456" y="996639"/>
            <a:ext cx="5470525" cy="147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4700" spc="20" dirty="0">
                <a:solidFill>
                  <a:srgbClr val="FFFFFF"/>
                </a:solidFill>
              </a:rPr>
              <a:t>DUIS</a:t>
            </a:r>
            <a:r>
              <a:rPr sz="4700" spc="-15" dirty="0">
                <a:solidFill>
                  <a:srgbClr val="FFFFFF"/>
                </a:solidFill>
              </a:rPr>
              <a:t> AUTE</a:t>
            </a:r>
            <a:r>
              <a:rPr sz="4700" spc="145" dirty="0">
                <a:solidFill>
                  <a:srgbClr val="FFFFFF"/>
                </a:solidFill>
              </a:rPr>
              <a:t> </a:t>
            </a:r>
            <a:r>
              <a:rPr sz="4700" b="1" spc="20" dirty="0">
                <a:solidFill>
                  <a:srgbClr val="FFFFFF"/>
                </a:solidFill>
                <a:latin typeface="Montserrat ExtraBold"/>
                <a:cs typeface="Montserrat ExtraBold"/>
              </a:rPr>
              <a:t>IRURE </a:t>
            </a:r>
            <a:r>
              <a:rPr sz="4700" b="1" spc="-135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4700" b="1" spc="15" dirty="0">
                <a:solidFill>
                  <a:srgbClr val="FFFFFF"/>
                </a:solidFill>
                <a:latin typeface="Montserrat ExtraBold"/>
                <a:cs typeface="Montserrat ExtraBold"/>
              </a:rPr>
              <a:t>DOLOR</a:t>
            </a:r>
            <a:r>
              <a:rPr sz="47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4700" b="1" spc="20" dirty="0">
                <a:solidFill>
                  <a:srgbClr val="FFFFFF"/>
                </a:solidFill>
                <a:latin typeface="Montserrat ExtraBold"/>
                <a:cs typeface="Montserrat ExtraBold"/>
              </a:rPr>
              <a:t>IN</a:t>
            </a:r>
            <a:endParaRPr sz="4700">
              <a:latin typeface="Montserrat ExtraBold"/>
              <a:cs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68656" y="0"/>
            <a:ext cx="5235575" cy="5235575"/>
          </a:xfrm>
          <a:custGeom>
            <a:avLst/>
            <a:gdLst/>
            <a:ahLst/>
            <a:cxnLst/>
            <a:rect l="l" t="t" r="r" b="b"/>
            <a:pathLst>
              <a:path w="5235575" h="5235575">
                <a:moveTo>
                  <a:pt x="5235442" y="0"/>
                </a:moveTo>
                <a:lnTo>
                  <a:pt x="0" y="0"/>
                </a:lnTo>
                <a:lnTo>
                  <a:pt x="0" y="5235442"/>
                </a:lnTo>
                <a:lnTo>
                  <a:pt x="5235442" y="5235442"/>
                </a:lnTo>
                <a:lnTo>
                  <a:pt x="5235442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66428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528201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89973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66428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28201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89973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66428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528201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89973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66428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528201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789973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6428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528201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89973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66428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528201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89973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66428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28201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89973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0" y="0"/>
            <a:ext cx="19842480" cy="11308715"/>
            <a:chOff x="0" y="0"/>
            <a:chExt cx="19842480" cy="11308715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868657" cy="113085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7316" y="261772"/>
              <a:ext cx="10785011" cy="1078501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842632" y="1047088"/>
              <a:ext cx="9214485" cy="9214485"/>
            </a:xfrm>
            <a:custGeom>
              <a:avLst/>
              <a:gdLst/>
              <a:ahLst/>
              <a:cxnLst/>
              <a:rect l="l" t="t" r="r" b="b"/>
              <a:pathLst>
                <a:path w="9214485" h="9214485">
                  <a:moveTo>
                    <a:pt x="9214379" y="0"/>
                  </a:moveTo>
                  <a:lnTo>
                    <a:pt x="0" y="0"/>
                  </a:lnTo>
                  <a:lnTo>
                    <a:pt x="0" y="9214379"/>
                  </a:lnTo>
                  <a:lnTo>
                    <a:pt x="9214379" y="9214379"/>
                  </a:lnTo>
                  <a:lnTo>
                    <a:pt x="921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877020" y="4418738"/>
            <a:ext cx="6881495" cy="3141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Lorem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ipsum dolor sit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amet,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consectetur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adipiscing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elit,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sed do eiusmod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tempor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incididunt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ut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labore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et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dolore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magna </a:t>
            </a:r>
            <a:r>
              <a:rPr sz="2550" spc="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aliqua. Ut enim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ad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minim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veniam,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quis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nostrud</a:t>
            </a:r>
            <a:r>
              <a:rPr sz="2550" spc="8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exercitation</a:t>
            </a:r>
            <a:r>
              <a:rPr sz="2550" spc="8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ullamco</a:t>
            </a:r>
            <a:r>
              <a:rPr sz="2550" spc="8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laboris</a:t>
            </a:r>
            <a:r>
              <a:rPr sz="2550" spc="8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nisi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ut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aliquip </a:t>
            </a:r>
            <a:r>
              <a:rPr sz="2550" spc="-20" dirty="0">
                <a:solidFill>
                  <a:srgbClr val="4D4D4D"/>
                </a:solidFill>
                <a:latin typeface="Montserrat"/>
                <a:cs typeface="Montserrat"/>
              </a:rPr>
              <a:t>ex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20" dirty="0">
                <a:solidFill>
                  <a:srgbClr val="4D4D4D"/>
                </a:solidFill>
                <a:latin typeface="Montserrat"/>
                <a:cs typeface="Montserrat"/>
              </a:rPr>
              <a:t>ea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modo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 consequat.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Duis </a:t>
            </a:r>
            <a:r>
              <a:rPr sz="2550" spc="-15" dirty="0">
                <a:solidFill>
                  <a:srgbClr val="4D4D4D"/>
                </a:solidFill>
                <a:latin typeface="Montserrat"/>
                <a:cs typeface="Montserrat"/>
              </a:rPr>
              <a:t>ute </a:t>
            </a:r>
            <a:r>
              <a:rPr sz="2550" spc="-65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irure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dolor in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reprehenderit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in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voluptate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10" dirty="0">
                <a:solidFill>
                  <a:srgbClr val="4D4D4D"/>
                </a:solidFill>
                <a:latin typeface="Montserrat"/>
                <a:cs typeface="Montserrat"/>
              </a:rPr>
              <a:t>velit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esse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cillum</a:t>
            </a:r>
            <a:r>
              <a:rPr sz="2550" spc="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dolore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eu</a:t>
            </a:r>
            <a:r>
              <a:rPr sz="2550" spc="5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dirty="0">
                <a:solidFill>
                  <a:srgbClr val="4D4D4D"/>
                </a:solidFill>
                <a:latin typeface="Montserrat"/>
                <a:cs typeface="Montserrat"/>
              </a:rPr>
              <a:t>fugiat</a:t>
            </a:r>
            <a:r>
              <a:rPr sz="2550" spc="10" dirty="0">
                <a:solidFill>
                  <a:srgbClr val="4D4D4D"/>
                </a:solidFill>
                <a:latin typeface="Montserrat"/>
                <a:cs typeface="Montserrat"/>
              </a:rPr>
              <a:t> </a:t>
            </a:r>
            <a:r>
              <a:rPr sz="2550" spc="-5" dirty="0">
                <a:solidFill>
                  <a:srgbClr val="4D4D4D"/>
                </a:solidFill>
                <a:latin typeface="Montserrat"/>
                <a:cs typeface="Montserrat"/>
              </a:rPr>
              <a:t>nullaatur.</a:t>
            </a:r>
            <a:endParaRPr sz="2550">
              <a:latin typeface="Montserrat"/>
              <a:cs typeface="Montserra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0" y="3791079"/>
            <a:ext cx="20104100" cy="7517765"/>
            <a:chOff x="0" y="3791079"/>
            <a:chExt cx="20104100" cy="7517765"/>
          </a:xfrm>
        </p:grpSpPr>
        <p:sp>
          <p:nvSpPr>
            <p:cNvPr id="34" name="object 34"/>
            <p:cNvSpPr/>
            <p:nvPr/>
          </p:nvSpPr>
          <p:spPr>
            <a:xfrm>
              <a:off x="8795543" y="3806785"/>
              <a:ext cx="2094230" cy="0"/>
            </a:xfrm>
            <a:custGeom>
              <a:avLst/>
              <a:gdLst/>
              <a:ahLst/>
              <a:cxnLst/>
              <a:rect l="l" t="t" r="r" b="b"/>
              <a:pathLst>
                <a:path w="2094229">
                  <a:moveTo>
                    <a:pt x="0" y="0"/>
                  </a:moveTo>
                  <a:lnTo>
                    <a:pt x="2094177" y="0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7076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60" h="942975">
                  <a:moveTo>
                    <a:pt x="2779915" y="545020"/>
                  </a:moveTo>
                  <a:lnTo>
                    <a:pt x="2753652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60" h="942975">
                  <a:moveTo>
                    <a:pt x="3692995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94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36" y="0"/>
                  </a:lnTo>
                  <a:lnTo>
                    <a:pt x="3024936" y="806462"/>
                  </a:lnTo>
                  <a:lnTo>
                    <a:pt x="2814574" y="806462"/>
                  </a:lnTo>
                  <a:lnTo>
                    <a:pt x="2797822" y="675284"/>
                  </a:lnTo>
                  <a:lnTo>
                    <a:pt x="2525166" y="675284"/>
                  </a:lnTo>
                  <a:lnTo>
                    <a:pt x="2453538" y="806462"/>
                  </a:lnTo>
                  <a:lnTo>
                    <a:pt x="2267369" y="806462"/>
                  </a:lnTo>
                  <a:lnTo>
                    <a:pt x="2675420" y="134556"/>
                  </a:lnTo>
                  <a:lnTo>
                    <a:pt x="2902534" y="134556"/>
                  </a:lnTo>
                  <a:lnTo>
                    <a:pt x="3024936" y="806462"/>
                  </a:lnTo>
                  <a:lnTo>
                    <a:pt x="3024936" y="0"/>
                  </a:lnTo>
                  <a:lnTo>
                    <a:pt x="2341295" y="0"/>
                  </a:lnTo>
                  <a:lnTo>
                    <a:pt x="2341295" y="134556"/>
                  </a:lnTo>
                  <a:lnTo>
                    <a:pt x="2198471" y="806462"/>
                  </a:lnTo>
                  <a:lnTo>
                    <a:pt x="1940674" y="806462"/>
                  </a:lnTo>
                  <a:lnTo>
                    <a:pt x="1822043" y="291833"/>
                  </a:lnTo>
                  <a:lnTo>
                    <a:pt x="1820164" y="291833"/>
                  </a:lnTo>
                  <a:lnTo>
                    <a:pt x="1710842" y="806462"/>
                  </a:lnTo>
                  <a:lnTo>
                    <a:pt x="1543304" y="806462"/>
                  </a:lnTo>
                  <a:lnTo>
                    <a:pt x="1686128" y="134556"/>
                  </a:lnTo>
                  <a:lnTo>
                    <a:pt x="1946744" y="134556"/>
                  </a:lnTo>
                  <a:lnTo>
                    <a:pt x="2065489" y="635266"/>
                  </a:lnTo>
                  <a:lnTo>
                    <a:pt x="2067687" y="633399"/>
                  </a:lnTo>
                  <a:lnTo>
                    <a:pt x="2173757" y="134556"/>
                  </a:lnTo>
                  <a:lnTo>
                    <a:pt x="2341295" y="134556"/>
                  </a:lnTo>
                  <a:lnTo>
                    <a:pt x="2341295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404" y="264820"/>
                  </a:lnTo>
                  <a:lnTo>
                    <a:pt x="1197978" y="403555"/>
                  </a:lnTo>
                  <a:lnTo>
                    <a:pt x="1497660" y="403555"/>
                  </a:lnTo>
                  <a:lnTo>
                    <a:pt x="1470012" y="533819"/>
                  </a:lnTo>
                  <a:lnTo>
                    <a:pt x="1170330" y="533819"/>
                  </a:lnTo>
                  <a:lnTo>
                    <a:pt x="1140079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50" y="331825"/>
                  </a:lnTo>
                  <a:lnTo>
                    <a:pt x="1069086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81" y="0"/>
                  </a:lnTo>
                  <a:lnTo>
                    <a:pt x="908481" y="281914"/>
                  </a:lnTo>
                  <a:lnTo>
                    <a:pt x="899668" y="331825"/>
                  </a:lnTo>
                  <a:lnTo>
                    <a:pt x="713600" y="331825"/>
                  </a:lnTo>
                  <a:lnTo>
                    <a:pt x="716407" y="313486"/>
                  </a:lnTo>
                  <a:lnTo>
                    <a:pt x="715314" y="297522"/>
                  </a:lnTo>
                  <a:lnTo>
                    <a:pt x="690435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99" y="288531"/>
                  </a:lnTo>
                  <a:lnTo>
                    <a:pt x="541667" y="312254"/>
                  </a:lnTo>
                  <a:lnTo>
                    <a:pt x="545172" y="343458"/>
                  </a:lnTo>
                  <a:lnTo>
                    <a:pt x="566483" y="364985"/>
                  </a:lnTo>
                  <a:lnTo>
                    <a:pt x="598474" y="379704"/>
                  </a:lnTo>
                  <a:lnTo>
                    <a:pt x="634022" y="390474"/>
                  </a:lnTo>
                  <a:lnTo>
                    <a:pt x="710349" y="409155"/>
                  </a:lnTo>
                  <a:lnTo>
                    <a:pt x="749363" y="420395"/>
                  </a:lnTo>
                  <a:lnTo>
                    <a:pt x="786155" y="434962"/>
                  </a:lnTo>
                  <a:lnTo>
                    <a:pt x="844702" y="480275"/>
                  </a:lnTo>
                  <a:lnTo>
                    <a:pt x="862253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82" y="728903"/>
                  </a:lnTo>
                  <a:lnTo>
                    <a:pt x="760666" y="757161"/>
                  </a:lnTo>
                  <a:lnTo>
                    <a:pt x="719607" y="780161"/>
                  </a:lnTo>
                  <a:lnTo>
                    <a:pt x="674420" y="797941"/>
                  </a:lnTo>
                  <a:lnTo>
                    <a:pt x="626097" y="810577"/>
                  </a:lnTo>
                  <a:lnTo>
                    <a:pt x="575640" y="818121"/>
                  </a:lnTo>
                  <a:lnTo>
                    <a:pt x="524078" y="820610"/>
                  </a:lnTo>
                  <a:lnTo>
                    <a:pt x="473163" y="818794"/>
                  </a:lnTo>
                  <a:lnTo>
                    <a:pt x="425475" y="812838"/>
                  </a:lnTo>
                  <a:lnTo>
                    <a:pt x="382117" y="801992"/>
                  </a:lnTo>
                  <a:lnTo>
                    <a:pt x="344208" y="785520"/>
                  </a:lnTo>
                  <a:lnTo>
                    <a:pt x="312864" y="762660"/>
                  </a:lnTo>
                  <a:lnTo>
                    <a:pt x="289217" y="732675"/>
                  </a:lnTo>
                  <a:lnTo>
                    <a:pt x="274358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70" y="592455"/>
                  </a:lnTo>
                  <a:lnTo>
                    <a:pt x="460590" y="634403"/>
                  </a:lnTo>
                  <a:lnTo>
                    <a:pt x="477113" y="665022"/>
                  </a:lnTo>
                  <a:lnTo>
                    <a:pt x="508863" y="683780"/>
                  </a:lnTo>
                  <a:lnTo>
                    <a:pt x="553478" y="690143"/>
                  </a:lnTo>
                  <a:lnTo>
                    <a:pt x="587768" y="685965"/>
                  </a:lnTo>
                  <a:lnTo>
                    <a:pt x="622020" y="673404"/>
                  </a:lnTo>
                  <a:lnTo>
                    <a:pt x="649998" y="652462"/>
                  </a:lnTo>
                  <a:lnTo>
                    <a:pt x="665429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37" y="572452"/>
                  </a:lnTo>
                  <a:lnTo>
                    <a:pt x="628243" y="556996"/>
                  </a:lnTo>
                  <a:lnTo>
                    <a:pt x="594918" y="545071"/>
                  </a:lnTo>
                  <a:lnTo>
                    <a:pt x="508914" y="522744"/>
                  </a:lnTo>
                  <a:lnTo>
                    <a:pt x="460248" y="507771"/>
                  </a:lnTo>
                  <a:lnTo>
                    <a:pt x="410464" y="487222"/>
                  </a:lnTo>
                  <a:lnTo>
                    <a:pt x="371932" y="459282"/>
                  </a:lnTo>
                  <a:lnTo>
                    <a:pt x="348348" y="421398"/>
                  </a:lnTo>
                  <a:lnTo>
                    <a:pt x="339166" y="375475"/>
                  </a:lnTo>
                  <a:lnTo>
                    <a:pt x="343865" y="323443"/>
                  </a:lnTo>
                  <a:lnTo>
                    <a:pt x="361454" y="274574"/>
                  </a:lnTo>
                  <a:lnTo>
                    <a:pt x="386054" y="233654"/>
                  </a:lnTo>
                  <a:lnTo>
                    <a:pt x="416737" y="200101"/>
                  </a:lnTo>
                  <a:lnTo>
                    <a:pt x="452526" y="173329"/>
                  </a:lnTo>
                  <a:lnTo>
                    <a:pt x="492467" y="152742"/>
                  </a:lnTo>
                  <a:lnTo>
                    <a:pt x="535597" y="137756"/>
                  </a:lnTo>
                  <a:lnTo>
                    <a:pt x="580986" y="127787"/>
                  </a:lnTo>
                  <a:lnTo>
                    <a:pt x="627646" y="122237"/>
                  </a:lnTo>
                  <a:lnTo>
                    <a:pt x="674649" y="120523"/>
                  </a:lnTo>
                  <a:lnTo>
                    <a:pt x="720369" y="122428"/>
                  </a:lnTo>
                  <a:lnTo>
                    <a:pt x="764184" y="128524"/>
                  </a:lnTo>
                  <a:lnTo>
                    <a:pt x="804697" y="139306"/>
                  </a:lnTo>
                  <a:lnTo>
                    <a:pt x="840486" y="155308"/>
                  </a:lnTo>
                  <a:lnTo>
                    <a:pt x="892327" y="205041"/>
                  </a:lnTo>
                  <a:lnTo>
                    <a:pt x="908481" y="281914"/>
                  </a:lnTo>
                  <a:lnTo>
                    <a:pt x="908481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95" y="942378"/>
                  </a:lnTo>
                  <a:lnTo>
                    <a:pt x="3692995" y="820610"/>
                  </a:lnTo>
                  <a:lnTo>
                    <a:pt x="3692995" y="806462"/>
                  </a:lnTo>
                  <a:lnTo>
                    <a:pt x="3494557" y="806361"/>
                  </a:lnTo>
                  <a:lnTo>
                    <a:pt x="3494557" y="781545"/>
                  </a:lnTo>
                  <a:lnTo>
                    <a:pt x="3692995" y="781545"/>
                  </a:lnTo>
                  <a:lnTo>
                    <a:pt x="3692995" y="647623"/>
                  </a:lnTo>
                  <a:lnTo>
                    <a:pt x="3494557" y="647623"/>
                  </a:lnTo>
                  <a:lnTo>
                    <a:pt x="3494557" y="622820"/>
                  </a:lnTo>
                  <a:lnTo>
                    <a:pt x="3692995" y="622820"/>
                  </a:lnTo>
                  <a:lnTo>
                    <a:pt x="3692995" y="482930"/>
                  </a:lnTo>
                  <a:lnTo>
                    <a:pt x="3494557" y="482930"/>
                  </a:lnTo>
                  <a:lnTo>
                    <a:pt x="3494557" y="458101"/>
                  </a:lnTo>
                  <a:lnTo>
                    <a:pt x="3692995" y="458101"/>
                  </a:lnTo>
                  <a:lnTo>
                    <a:pt x="3692995" y="320408"/>
                  </a:lnTo>
                  <a:lnTo>
                    <a:pt x="3494557" y="320408"/>
                  </a:lnTo>
                  <a:lnTo>
                    <a:pt x="3494557" y="295605"/>
                  </a:lnTo>
                  <a:lnTo>
                    <a:pt x="3692995" y="295605"/>
                  </a:lnTo>
                  <a:lnTo>
                    <a:pt x="3692995" y="162204"/>
                  </a:lnTo>
                  <a:lnTo>
                    <a:pt x="3494557" y="162204"/>
                  </a:lnTo>
                  <a:lnTo>
                    <a:pt x="3494557" y="137388"/>
                  </a:lnTo>
                  <a:lnTo>
                    <a:pt x="3692995" y="137388"/>
                  </a:lnTo>
                  <a:lnTo>
                    <a:pt x="3692995" y="134556"/>
                  </a:lnTo>
                  <a:lnTo>
                    <a:pt x="3692995" y="120523"/>
                  </a:lnTo>
                  <a:lnTo>
                    <a:pt x="3692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0877020" y="1938344"/>
            <a:ext cx="5470525" cy="748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700" spc="20" dirty="0"/>
              <a:t>DUIS</a:t>
            </a:r>
            <a:r>
              <a:rPr sz="4700" spc="-15" dirty="0"/>
              <a:t> AUTE</a:t>
            </a:r>
            <a:r>
              <a:rPr sz="4700" spc="150" dirty="0"/>
              <a:t> </a:t>
            </a:r>
            <a:r>
              <a:rPr sz="4700" b="1" spc="20" dirty="0">
                <a:latin typeface="Montserrat ExtraBold"/>
                <a:cs typeface="Montserrat ExtraBold"/>
              </a:rPr>
              <a:t>IRURE</a:t>
            </a:r>
            <a:endParaRPr sz="4700">
              <a:latin typeface="Montserrat ExtraBold"/>
              <a:cs typeface="Montserrat Extra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77020" y="2660401"/>
            <a:ext cx="3210560" cy="748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700" b="1" spc="15" dirty="0">
                <a:solidFill>
                  <a:srgbClr val="333333"/>
                </a:solidFill>
                <a:latin typeface="Montserrat ExtraBold"/>
                <a:cs typeface="Montserrat ExtraBold"/>
              </a:rPr>
              <a:t>DOLOR</a:t>
            </a:r>
            <a:r>
              <a:rPr sz="4700" b="1" spc="-65" dirty="0">
                <a:solidFill>
                  <a:srgbClr val="333333"/>
                </a:solidFill>
                <a:latin typeface="Montserrat ExtraBold"/>
                <a:cs typeface="Montserrat ExtraBold"/>
              </a:rPr>
              <a:t> </a:t>
            </a:r>
            <a:r>
              <a:rPr sz="4700" b="1" spc="20" dirty="0">
                <a:solidFill>
                  <a:srgbClr val="333333"/>
                </a:solidFill>
                <a:latin typeface="Montserrat ExtraBold"/>
                <a:cs typeface="Montserrat ExtraBold"/>
              </a:rPr>
              <a:t>IN</a:t>
            </a:r>
            <a:endParaRPr sz="4700">
              <a:latin typeface="Montserrat ExtraBold"/>
              <a:cs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1C1FFBC5B64943BE6D3064162973C9" ma:contentTypeVersion="13" ma:contentTypeDescription="Crie um novo documento." ma:contentTypeScope="" ma:versionID="40fa6b34c81f3a289ccbc7b1e1965271">
  <xsd:schema xmlns:xsd="http://www.w3.org/2001/XMLSchema" xmlns:xs="http://www.w3.org/2001/XMLSchema" xmlns:p="http://schemas.microsoft.com/office/2006/metadata/properties" xmlns:ns2="2bd5af90-2c43-4f56-be08-340e2f91aafd" xmlns:ns3="b9c37b37-d0ad-42a5-892e-3cb8fae6311e" targetNamespace="http://schemas.microsoft.com/office/2006/metadata/properties" ma:root="true" ma:fieldsID="8fc80ff9e100d70d9cbefb719233993e" ns2:_="" ns3:_="">
    <xsd:import namespace="2bd5af90-2c43-4f56-be08-340e2f91aafd"/>
    <xsd:import namespace="b9c37b37-d0ad-42a5-892e-3cb8fae631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d5af90-2c43-4f56-be08-340e2f91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37b37-d0ad-42a5-892e-3cb8fae6311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A42D19-56A1-4D0B-AB84-67451006DC5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DE43EA8-E4F7-4FB4-A903-CFCDB99F07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d5af90-2c43-4f56-be08-340e2f91aafd"/>
    <ds:schemaRef ds:uri="b9c37b37-d0ad-42a5-892e-3cb8fae63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1109</Words>
  <Application>Microsoft Office PowerPoint</Application>
  <PresentationFormat>Personalizar</PresentationFormat>
  <Paragraphs>98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Office Theme</vt:lpstr>
      <vt:lpstr>Apresentação do PowerPoint</vt:lpstr>
      <vt:lpstr>Apresentação do PowerPoint</vt:lpstr>
      <vt:lpstr>LOREM IPSUM DOLOR SIT CONSECTETUR ADIPISCING ELIT</vt:lpstr>
      <vt:lpstr>LOREM IPSUM DOLOR SIT CONSECTETUR ADIPISCING ELIT</vt:lpstr>
      <vt:lpstr>LOREM IPSUM DOLOR SIT CONSECTETUR ADIPISCING ELIT</vt:lpstr>
      <vt:lpstr>LOREM IPSUM DOLOR SIT CONSECTETUR ADIPISCING ELIT</vt:lpstr>
      <vt:lpstr>LOREM IPSUM DOLOR SIT CONSECTETUR ADIPISCING ELIT</vt:lpstr>
      <vt:lpstr>DUIS AUTE IRURE  DOLOR IN</vt:lpstr>
      <vt:lpstr>DUIS AUTE IRURE</vt:lpstr>
      <vt:lpstr>LOREM IPSUM  DOLOR SIT AMET,  CONSECTETUR</vt:lpstr>
      <vt:lpstr>LOREM IPSUM  DOLOR SIT AMET,  CONSECTETUR</vt:lpstr>
      <vt:lpstr>DUIS AUTE IRUR DOLOR IN</vt:lpstr>
      <vt:lpstr>DUIS AUTE IRURE  DOLOR IN</vt:lpstr>
      <vt:lpstr>LOREM IPSUM  DOLOR SIT AMET,  CONSECTETUR</vt:lpstr>
      <vt:lpstr>LOREM IPSUM  DOLOR SIT AMET,  CONSECTETUR</vt:lpstr>
      <vt:lpstr>DUIS AUTE IRURE  DOLOR IN</vt:lpstr>
      <vt:lpstr>Apresentação do PowerPoint</vt:lpstr>
      <vt:lpstr>DUIS AUTE IRURE DOLOR</vt:lpstr>
      <vt:lpstr>LOREM IPSUM</vt:lpstr>
      <vt:lpstr>DUIS AUTE IRURE  DOLOR IN</vt:lpstr>
      <vt:lpstr>LOREM IPSUM DOLOR SIT AMET.</vt:lpstr>
      <vt:lpstr>DEPARTAMENTO REGIONAL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Carlos Eduardo Camargo de Araujo Silva</cp:lastModifiedBy>
  <cp:revision>30</cp:revision>
  <dcterms:created xsi:type="dcterms:W3CDTF">2021-08-24T16:20:14Z</dcterms:created>
  <dcterms:modified xsi:type="dcterms:W3CDTF">2022-08-15T19:44:16Z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0x0101001C1C1FFBC5B64943BE6D3064162973C9</vt:lpwstr>
  </property>
</Properties>
</file>